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25" r:id="rId5"/>
    <p:sldMasterId id="2147484655" r:id="rId6"/>
  </p:sldMasterIdLst>
  <p:notesMasterIdLst>
    <p:notesMasterId r:id="rId47"/>
  </p:notesMasterIdLst>
  <p:handoutMasterIdLst>
    <p:handoutMasterId r:id="rId48"/>
  </p:handoutMasterIdLst>
  <p:sldIdLst>
    <p:sldId id="1086" r:id="rId7"/>
    <p:sldId id="527" r:id="rId8"/>
    <p:sldId id="1105" r:id="rId9"/>
    <p:sldId id="1112" r:id="rId10"/>
    <p:sldId id="666" r:id="rId11"/>
    <p:sldId id="650" r:id="rId12"/>
    <p:sldId id="1096" r:id="rId13"/>
    <p:sldId id="1085" r:id="rId14"/>
    <p:sldId id="1098" r:id="rId15"/>
    <p:sldId id="651" r:id="rId16"/>
    <p:sldId id="1088" r:id="rId17"/>
    <p:sldId id="1089" r:id="rId18"/>
    <p:sldId id="1092" r:id="rId19"/>
    <p:sldId id="1087" r:id="rId20"/>
    <p:sldId id="827" r:id="rId21"/>
    <p:sldId id="261" r:id="rId22"/>
    <p:sldId id="656" r:id="rId23"/>
    <p:sldId id="658" r:id="rId24"/>
    <p:sldId id="657" r:id="rId25"/>
    <p:sldId id="1094" r:id="rId26"/>
    <p:sldId id="1100" r:id="rId27"/>
    <p:sldId id="1099" r:id="rId28"/>
    <p:sldId id="1091" r:id="rId29"/>
    <p:sldId id="1093" r:id="rId30"/>
    <p:sldId id="662" r:id="rId31"/>
    <p:sldId id="1106" r:id="rId32"/>
    <p:sldId id="1097" r:id="rId33"/>
    <p:sldId id="283" r:id="rId34"/>
    <p:sldId id="281" r:id="rId35"/>
    <p:sldId id="280" r:id="rId36"/>
    <p:sldId id="1103" r:id="rId37"/>
    <p:sldId id="1108" r:id="rId38"/>
    <p:sldId id="1104" r:id="rId39"/>
    <p:sldId id="1090" r:id="rId40"/>
    <p:sldId id="1110" r:id="rId41"/>
    <p:sldId id="665" r:id="rId42"/>
    <p:sldId id="1109" r:id="rId43"/>
    <p:sldId id="1111" r:id="rId44"/>
    <p:sldId id="1114" r:id="rId45"/>
    <p:sldId id="1113" r:id="rId46"/>
  </p:sldIdLst>
  <p:sldSz cx="12192000" cy="6858000"/>
  <p:notesSz cx="6669088" cy="9872663"/>
  <p:defaultTextStyle>
    <a:defPPr>
      <a:defRPr lang="nl-NL"/>
    </a:defPPr>
    <a:lvl1pPr algn="l" rtl="0" fontAlgn="base">
      <a:spcBef>
        <a:spcPct val="0"/>
      </a:spcBef>
      <a:spcAft>
        <a:spcPct val="0"/>
      </a:spcAft>
      <a:defRPr sz="2112" kern="1200">
        <a:solidFill>
          <a:schemeClr val="tx1"/>
        </a:solidFill>
        <a:latin typeface="Arial" charset="0"/>
        <a:ea typeface="ヒラギノ角ゴ Pro W3" pitchFamily="-80" charset="-128"/>
        <a:cs typeface="+mn-cs"/>
      </a:defRPr>
    </a:lvl1pPr>
    <a:lvl2pPr marL="402329" algn="l" rtl="0" fontAlgn="base">
      <a:spcBef>
        <a:spcPct val="0"/>
      </a:spcBef>
      <a:spcAft>
        <a:spcPct val="0"/>
      </a:spcAft>
      <a:defRPr sz="2112" kern="1200">
        <a:solidFill>
          <a:schemeClr val="tx1"/>
        </a:solidFill>
        <a:latin typeface="Arial" charset="0"/>
        <a:ea typeface="ヒラギノ角ゴ Pro W3" pitchFamily="-80" charset="-128"/>
        <a:cs typeface="+mn-cs"/>
      </a:defRPr>
    </a:lvl2pPr>
    <a:lvl3pPr marL="804657" algn="l" rtl="0" fontAlgn="base">
      <a:spcBef>
        <a:spcPct val="0"/>
      </a:spcBef>
      <a:spcAft>
        <a:spcPct val="0"/>
      </a:spcAft>
      <a:defRPr sz="2112" kern="1200">
        <a:solidFill>
          <a:schemeClr val="tx1"/>
        </a:solidFill>
        <a:latin typeface="Arial" charset="0"/>
        <a:ea typeface="ヒラギノ角ゴ Pro W3" pitchFamily="-80" charset="-128"/>
        <a:cs typeface="+mn-cs"/>
      </a:defRPr>
    </a:lvl3pPr>
    <a:lvl4pPr marL="1206986" algn="l" rtl="0" fontAlgn="base">
      <a:spcBef>
        <a:spcPct val="0"/>
      </a:spcBef>
      <a:spcAft>
        <a:spcPct val="0"/>
      </a:spcAft>
      <a:defRPr sz="2112" kern="1200">
        <a:solidFill>
          <a:schemeClr val="tx1"/>
        </a:solidFill>
        <a:latin typeface="Arial" charset="0"/>
        <a:ea typeface="ヒラギノ角ゴ Pro W3" pitchFamily="-80" charset="-128"/>
        <a:cs typeface="+mn-cs"/>
      </a:defRPr>
    </a:lvl4pPr>
    <a:lvl5pPr marL="1609315" algn="l" rtl="0" fontAlgn="base">
      <a:spcBef>
        <a:spcPct val="0"/>
      </a:spcBef>
      <a:spcAft>
        <a:spcPct val="0"/>
      </a:spcAft>
      <a:defRPr sz="2112" kern="1200">
        <a:solidFill>
          <a:schemeClr val="tx1"/>
        </a:solidFill>
        <a:latin typeface="Arial" charset="0"/>
        <a:ea typeface="ヒラギノ角ゴ Pro W3" pitchFamily="-80" charset="-128"/>
        <a:cs typeface="+mn-cs"/>
      </a:defRPr>
    </a:lvl5pPr>
    <a:lvl6pPr marL="2011643" algn="l" defTabSz="804657" rtl="0" eaLnBrk="1" latinLnBrk="0" hangingPunct="1">
      <a:defRPr sz="2112" kern="1200">
        <a:solidFill>
          <a:schemeClr val="tx1"/>
        </a:solidFill>
        <a:latin typeface="Arial" charset="0"/>
        <a:ea typeface="ヒラギノ角ゴ Pro W3" pitchFamily="-80" charset="-128"/>
        <a:cs typeface="+mn-cs"/>
      </a:defRPr>
    </a:lvl6pPr>
    <a:lvl7pPr marL="2413972" algn="l" defTabSz="804657" rtl="0" eaLnBrk="1" latinLnBrk="0" hangingPunct="1">
      <a:defRPr sz="2112" kern="1200">
        <a:solidFill>
          <a:schemeClr val="tx1"/>
        </a:solidFill>
        <a:latin typeface="Arial" charset="0"/>
        <a:ea typeface="ヒラギノ角ゴ Pro W3" pitchFamily="-80" charset="-128"/>
        <a:cs typeface="+mn-cs"/>
      </a:defRPr>
    </a:lvl7pPr>
    <a:lvl8pPr marL="2816301" algn="l" defTabSz="804657" rtl="0" eaLnBrk="1" latinLnBrk="0" hangingPunct="1">
      <a:defRPr sz="2112" kern="1200">
        <a:solidFill>
          <a:schemeClr val="tx1"/>
        </a:solidFill>
        <a:latin typeface="Arial" charset="0"/>
        <a:ea typeface="ヒラギノ角ゴ Pro W3" pitchFamily="-80" charset="-128"/>
        <a:cs typeface="+mn-cs"/>
      </a:defRPr>
    </a:lvl8pPr>
    <a:lvl9pPr marL="3218629" algn="l" defTabSz="804657" rtl="0" eaLnBrk="1" latinLnBrk="0" hangingPunct="1">
      <a:defRPr sz="2112" kern="1200">
        <a:solidFill>
          <a:schemeClr val="tx1"/>
        </a:solidFill>
        <a:latin typeface="Arial" charset="0"/>
        <a:ea typeface="ヒラギノ角ゴ Pro W3" pitchFamily="-80" charset="-128"/>
        <a:cs typeface="+mn-cs"/>
      </a:defRPr>
    </a:lvl9pPr>
  </p:defaultTextStyle>
  <p:extLst>
    <p:ext uri="{521415D9-36F7-43E2-AB2F-B90AF26B5E84}">
      <p14:sectionLst xmlns:p14="http://schemas.microsoft.com/office/powerpoint/2010/main">
        <p14:section name="Default Section" id="{42F63EB9-E51B-4B72-A07D-79978C7E2BFA}">
          <p14:sldIdLst/>
        </p14:section>
        <p14:section name="Standaardsectie" id="{0EF86625-C7A8-4262-862D-1DD20B639C1B}">
          <p14:sldIdLst>
            <p14:sldId id="1086"/>
            <p14:sldId id="527"/>
            <p14:sldId id="1105"/>
            <p14:sldId id="1112"/>
            <p14:sldId id="666"/>
            <p14:sldId id="650"/>
            <p14:sldId id="1096"/>
            <p14:sldId id="1085"/>
            <p14:sldId id="1098"/>
            <p14:sldId id="651"/>
            <p14:sldId id="1088"/>
            <p14:sldId id="1089"/>
            <p14:sldId id="1092"/>
            <p14:sldId id="1087"/>
            <p14:sldId id="827"/>
            <p14:sldId id="261"/>
            <p14:sldId id="656"/>
            <p14:sldId id="658"/>
            <p14:sldId id="657"/>
            <p14:sldId id="1094"/>
            <p14:sldId id="1100"/>
            <p14:sldId id="1099"/>
            <p14:sldId id="1091"/>
            <p14:sldId id="1093"/>
            <p14:sldId id="662"/>
            <p14:sldId id="1106"/>
            <p14:sldId id="1097"/>
            <p14:sldId id="283"/>
            <p14:sldId id="281"/>
            <p14:sldId id="280"/>
            <p14:sldId id="1103"/>
            <p14:sldId id="1108"/>
            <p14:sldId id="1104"/>
            <p14:sldId id="1090"/>
            <p14:sldId id="1110"/>
            <p14:sldId id="665"/>
            <p14:sldId id="1109"/>
            <p14:sldId id="1111"/>
            <p14:sldId id="1114"/>
            <p14:sldId id="11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12637" userDrawn="1">
          <p15:clr>
            <a:srgbClr val="A4A3A4"/>
          </p15:clr>
        </p15:guide>
        <p15:guide id="2" pos="20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1104D"/>
    <a:srgbClr val="CC0033"/>
    <a:srgbClr val="D00F4D"/>
    <a:srgbClr val="C80536"/>
    <a:srgbClr val="D5155E"/>
    <a:srgbClr val="E5E5E5"/>
    <a:srgbClr val="B2B2B2"/>
    <a:srgbClr val="008D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91AE2C-CB7D-4ECA-77A7-EC055877FC6A}" v="2" dt="2021-08-31T06:48:47.872"/>
    <p1510:client id="{861505E5-C9AB-FE41-9697-3F2AC9C34970}" v="364" dt="2021-08-27T13:22:05.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9306" autoAdjust="0"/>
  </p:normalViewPr>
  <p:slideViewPr>
    <p:cSldViewPr snapToGrid="0">
      <p:cViewPr varScale="1">
        <p:scale>
          <a:sx n="77" d="100"/>
          <a:sy n="77" d="100"/>
        </p:scale>
        <p:origin x="71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5508" y="660"/>
      </p:cViewPr>
      <p:guideLst>
        <p:guide orient="horz" pos="12637"/>
        <p:guide pos="20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2C76F2B-D4AD-42DF-82F8-F78A25767A57}"/>
              </a:ext>
            </a:extLst>
          </p:cNvPr>
          <p:cNvSpPr>
            <a:spLocks noGrp="1"/>
          </p:cNvSpPr>
          <p:nvPr>
            <p:ph type="dt" sz="quarter" idx="1"/>
          </p:nvPr>
        </p:nvSpPr>
        <p:spPr>
          <a:xfrm>
            <a:off x="3777621" y="1"/>
            <a:ext cx="2889939" cy="496861"/>
          </a:xfrm>
          <a:prstGeom prst="rect">
            <a:avLst/>
          </a:prstGeom>
        </p:spPr>
        <p:txBody>
          <a:bodyPr vert="horz" lIns="163586" tIns="81793" rIns="163586" bIns="81793" rtlCol="0"/>
          <a:lstStyle>
            <a:lvl1pPr algn="r">
              <a:defRPr sz="2100"/>
            </a:lvl1pPr>
          </a:lstStyle>
          <a:p>
            <a:fld id="{0A5A8AF5-7912-48B5-81ED-1D8CD8F187B0}" type="datetimeFigureOut">
              <a:rPr lang="en-NL" smtClean="0"/>
              <a:t>08/30/2021</a:t>
            </a:fld>
            <a:endParaRPr lang="en-NL"/>
          </a:p>
        </p:txBody>
      </p:sp>
      <p:sp>
        <p:nvSpPr>
          <p:cNvPr id="7" name="Header Placeholder 6">
            <a:extLst>
              <a:ext uri="{FF2B5EF4-FFF2-40B4-BE49-F238E27FC236}">
                <a16:creationId xmlns:a16="http://schemas.microsoft.com/office/drawing/2014/main" id="{BA34AC4D-CD0E-4233-9BF7-043D528017D3}"/>
              </a:ext>
            </a:extLst>
          </p:cNvPr>
          <p:cNvSpPr>
            <a:spLocks noGrp="1"/>
          </p:cNvSpPr>
          <p:nvPr>
            <p:ph type="hdr" sz="quarter"/>
          </p:nvPr>
        </p:nvSpPr>
        <p:spPr>
          <a:xfrm>
            <a:off x="15" y="1"/>
            <a:ext cx="2889939" cy="496861"/>
          </a:xfrm>
          <a:prstGeom prst="rect">
            <a:avLst/>
          </a:prstGeom>
        </p:spPr>
        <p:txBody>
          <a:bodyPr vert="horz" lIns="163586" tIns="81793" rIns="163586" bIns="81793" rtlCol="0"/>
          <a:lstStyle>
            <a:lvl1pPr algn="l">
              <a:defRPr sz="2100"/>
            </a:lvl1pPr>
          </a:lstStyle>
          <a:p>
            <a:endParaRPr lang="en-NL"/>
          </a:p>
        </p:txBody>
      </p:sp>
      <p:sp>
        <p:nvSpPr>
          <p:cNvPr id="8" name="Footer Placeholder 7">
            <a:extLst>
              <a:ext uri="{FF2B5EF4-FFF2-40B4-BE49-F238E27FC236}">
                <a16:creationId xmlns:a16="http://schemas.microsoft.com/office/drawing/2014/main" id="{19C17F30-8CCC-4F75-B08C-3A22EEE3AA0A}"/>
              </a:ext>
            </a:extLst>
          </p:cNvPr>
          <p:cNvSpPr>
            <a:spLocks noGrp="1"/>
          </p:cNvSpPr>
          <p:nvPr>
            <p:ph type="ftr" sz="quarter" idx="2"/>
          </p:nvPr>
        </p:nvSpPr>
        <p:spPr>
          <a:xfrm>
            <a:off x="15" y="9375811"/>
            <a:ext cx="2889939" cy="496858"/>
          </a:xfrm>
          <a:prstGeom prst="rect">
            <a:avLst/>
          </a:prstGeom>
        </p:spPr>
        <p:txBody>
          <a:bodyPr vert="horz" lIns="163586" tIns="81793" rIns="163586" bIns="81793" rtlCol="0" anchor="b"/>
          <a:lstStyle>
            <a:lvl1pPr algn="l">
              <a:defRPr sz="2100"/>
            </a:lvl1pPr>
          </a:lstStyle>
          <a:p>
            <a:endParaRPr lang="en-NL"/>
          </a:p>
        </p:txBody>
      </p:sp>
      <p:sp>
        <p:nvSpPr>
          <p:cNvPr id="9" name="Slide Number Placeholder 8">
            <a:extLst>
              <a:ext uri="{FF2B5EF4-FFF2-40B4-BE49-F238E27FC236}">
                <a16:creationId xmlns:a16="http://schemas.microsoft.com/office/drawing/2014/main" id="{E2B53CE2-27AF-4366-BECE-58C779387B71}"/>
              </a:ext>
            </a:extLst>
          </p:cNvPr>
          <p:cNvSpPr>
            <a:spLocks noGrp="1"/>
          </p:cNvSpPr>
          <p:nvPr>
            <p:ph type="sldNum" sz="quarter" idx="3"/>
          </p:nvPr>
        </p:nvSpPr>
        <p:spPr>
          <a:xfrm>
            <a:off x="3777621" y="9375811"/>
            <a:ext cx="2889939" cy="496858"/>
          </a:xfrm>
          <a:prstGeom prst="rect">
            <a:avLst/>
          </a:prstGeom>
        </p:spPr>
        <p:txBody>
          <a:bodyPr vert="horz" lIns="163586" tIns="81793" rIns="163586" bIns="81793" rtlCol="0" anchor="b"/>
          <a:lstStyle>
            <a:lvl1pPr algn="r">
              <a:defRPr sz="2100"/>
            </a:lvl1pPr>
          </a:lstStyle>
          <a:p>
            <a:fld id="{43F55047-1279-49CC-9C0F-D6982D11F10C}" type="slidenum">
              <a:rPr lang="en-NL" smtClean="0"/>
              <a:t>‹#›</a:t>
            </a:fld>
            <a:endParaRPr lang="en-NL"/>
          </a:p>
        </p:txBody>
      </p:sp>
    </p:spTree>
    <p:extLst>
      <p:ext uri="{BB962C8B-B14F-4D97-AF65-F5344CB8AC3E}">
        <p14:creationId xmlns:p14="http://schemas.microsoft.com/office/powerpoint/2010/main" val="418591318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6513" y="249238"/>
            <a:ext cx="6742113" cy="3794125"/>
          </a:xfrm>
          <a:prstGeom prst="rect">
            <a:avLst/>
          </a:prstGeom>
          <a:noFill/>
          <a:ln w="12700">
            <a:solidFill>
              <a:prstClr val="black"/>
            </a:solidFill>
          </a:ln>
        </p:spPr>
        <p:txBody>
          <a:bodyPr vert="horz" lIns="165141" tIns="82570" rIns="165141" bIns="82570" rtlCol="0" anchor="ctr"/>
          <a:lstStyle/>
          <a:p>
            <a:pPr lvl="0"/>
            <a:endParaRPr lang="nl-NL" noProof="0"/>
          </a:p>
        </p:txBody>
      </p:sp>
      <p:sp>
        <p:nvSpPr>
          <p:cNvPr id="5" name="Notes Placeholder 4"/>
          <p:cNvSpPr>
            <a:spLocks noGrp="1"/>
          </p:cNvSpPr>
          <p:nvPr>
            <p:ph type="body" sz="quarter" idx="3"/>
          </p:nvPr>
        </p:nvSpPr>
        <p:spPr>
          <a:xfrm>
            <a:off x="0" y="4153621"/>
            <a:ext cx="6669088" cy="4043210"/>
          </a:xfrm>
          <a:prstGeom prst="rect">
            <a:avLst/>
          </a:prstGeom>
        </p:spPr>
        <p:txBody>
          <a:bodyPr vert="horz" wrap="square" lIns="165141" tIns="82570" rIns="165141" bIns="82570" numCol="1" anchor="t" anchorCtr="0" compatLnSpc="1">
            <a:prstTxWarp prst="textNoShape">
              <a:avLst/>
            </a:prstTxWarp>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endParaRPr lang="nl-NL"/>
          </a:p>
        </p:txBody>
      </p:sp>
      <p:sp>
        <p:nvSpPr>
          <p:cNvPr id="7" name="Slide Number Placeholder 6"/>
          <p:cNvSpPr>
            <a:spLocks noGrp="1"/>
          </p:cNvSpPr>
          <p:nvPr>
            <p:ph type="sldNum" sz="quarter" idx="5"/>
          </p:nvPr>
        </p:nvSpPr>
        <p:spPr>
          <a:xfrm>
            <a:off x="0" y="8711173"/>
            <a:ext cx="6669088" cy="1161490"/>
          </a:xfrm>
          <a:prstGeom prst="rect">
            <a:avLst/>
          </a:prstGeom>
        </p:spPr>
        <p:txBody>
          <a:bodyPr vert="horz" wrap="square" lIns="165141" tIns="82570" rIns="165141" bIns="82570" numCol="1" anchor="b" anchorCtr="0" compatLnSpc="1">
            <a:prstTxWarp prst="textNoShape">
              <a:avLst/>
            </a:prstTxWarp>
          </a:bodyPr>
          <a:lstStyle>
            <a:lvl1pPr algn="r">
              <a:defRPr sz="2100">
                <a:latin typeface="Calibri" pitchFamily="-80" charset="0"/>
              </a:defRPr>
            </a:lvl1pPr>
          </a:lstStyle>
          <a:p>
            <a:fld id="{CC0A3BD6-6184-462B-A657-75721E8B5646}" type="slidenum">
              <a:rPr lang="nl-NL"/>
              <a:pPr/>
              <a:t>‹#›</a:t>
            </a:fld>
            <a:endParaRPr lang="nl-NL"/>
          </a:p>
        </p:txBody>
      </p:sp>
    </p:spTree>
    <p:extLst>
      <p:ext uri="{BB962C8B-B14F-4D97-AF65-F5344CB8AC3E}">
        <p14:creationId xmlns:p14="http://schemas.microsoft.com/office/powerpoint/2010/main" val="2937417589"/>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056" kern="1200">
        <a:solidFill>
          <a:schemeClr val="tx1"/>
        </a:solidFill>
        <a:latin typeface="+mn-lt"/>
        <a:ea typeface="ヒラギノ角ゴ Pro W3" pitchFamily="84" charset="-128"/>
        <a:cs typeface="ヒラギノ角ゴ Pro W3" pitchFamily="84" charset="-128"/>
      </a:defRPr>
    </a:lvl1pPr>
    <a:lvl2pPr marL="402329" algn="l" rtl="0" eaLnBrk="0" fontAlgn="base" hangingPunct="0">
      <a:spcBef>
        <a:spcPct val="30000"/>
      </a:spcBef>
      <a:spcAft>
        <a:spcPct val="0"/>
      </a:spcAft>
      <a:defRPr sz="1056" kern="1200">
        <a:solidFill>
          <a:schemeClr val="tx1"/>
        </a:solidFill>
        <a:latin typeface="+mn-lt"/>
        <a:ea typeface="ヒラギノ角ゴ Pro W3" pitchFamily="84" charset="-128"/>
        <a:cs typeface="+mn-cs"/>
      </a:defRPr>
    </a:lvl2pPr>
    <a:lvl3pPr marL="804657" algn="l" rtl="0" eaLnBrk="0" fontAlgn="base" hangingPunct="0">
      <a:spcBef>
        <a:spcPct val="30000"/>
      </a:spcBef>
      <a:spcAft>
        <a:spcPct val="0"/>
      </a:spcAft>
      <a:defRPr sz="1056" kern="1200">
        <a:solidFill>
          <a:schemeClr val="tx1"/>
        </a:solidFill>
        <a:latin typeface="+mn-lt"/>
        <a:ea typeface="ヒラギノ角ゴ Pro W3" pitchFamily="84" charset="-128"/>
        <a:cs typeface="+mn-cs"/>
      </a:defRPr>
    </a:lvl3pPr>
    <a:lvl4pPr marL="1206986" algn="l" rtl="0" eaLnBrk="0" fontAlgn="base" hangingPunct="0">
      <a:spcBef>
        <a:spcPct val="30000"/>
      </a:spcBef>
      <a:spcAft>
        <a:spcPct val="0"/>
      </a:spcAft>
      <a:defRPr sz="1056" kern="1200">
        <a:solidFill>
          <a:schemeClr val="tx1"/>
        </a:solidFill>
        <a:latin typeface="+mn-lt"/>
        <a:ea typeface="ヒラギノ角ゴ Pro W3" pitchFamily="84" charset="-128"/>
        <a:cs typeface="+mn-cs"/>
      </a:defRPr>
    </a:lvl4pPr>
    <a:lvl5pPr marL="1609315" algn="l" rtl="0" eaLnBrk="0" fontAlgn="base" hangingPunct="0">
      <a:spcBef>
        <a:spcPct val="30000"/>
      </a:spcBef>
      <a:spcAft>
        <a:spcPct val="0"/>
      </a:spcAft>
      <a:defRPr sz="1056" kern="1200">
        <a:solidFill>
          <a:schemeClr val="tx1"/>
        </a:solidFill>
        <a:latin typeface="+mn-lt"/>
        <a:ea typeface="ヒラギノ角ゴ Pro W3" pitchFamily="84" charset="-128"/>
        <a:cs typeface="+mn-cs"/>
      </a:defRPr>
    </a:lvl5pPr>
    <a:lvl6pPr marL="2011643" algn="l" defTabSz="804657" rtl="0" eaLnBrk="1" latinLnBrk="0" hangingPunct="1">
      <a:defRPr sz="1056" kern="1200">
        <a:solidFill>
          <a:schemeClr val="tx1"/>
        </a:solidFill>
        <a:latin typeface="+mn-lt"/>
        <a:ea typeface="+mn-ea"/>
        <a:cs typeface="+mn-cs"/>
      </a:defRPr>
    </a:lvl6pPr>
    <a:lvl7pPr marL="2413972" algn="l" defTabSz="804657" rtl="0" eaLnBrk="1" latinLnBrk="0" hangingPunct="1">
      <a:defRPr sz="1056" kern="1200">
        <a:solidFill>
          <a:schemeClr val="tx1"/>
        </a:solidFill>
        <a:latin typeface="+mn-lt"/>
        <a:ea typeface="+mn-ea"/>
        <a:cs typeface="+mn-cs"/>
      </a:defRPr>
    </a:lvl7pPr>
    <a:lvl8pPr marL="2816301" algn="l" defTabSz="804657" rtl="0" eaLnBrk="1" latinLnBrk="0" hangingPunct="1">
      <a:defRPr sz="1056" kern="1200">
        <a:solidFill>
          <a:schemeClr val="tx1"/>
        </a:solidFill>
        <a:latin typeface="+mn-lt"/>
        <a:ea typeface="+mn-ea"/>
        <a:cs typeface="+mn-cs"/>
      </a:defRPr>
    </a:lvl8pPr>
    <a:lvl9pPr marL="3218629" algn="l" defTabSz="804657" rtl="0" eaLnBrk="1" latinLnBrk="0" hangingPunct="1">
      <a:defRPr sz="10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ure.com/news/polopoly_fs/1.20731!/menu/main/topColumns/topLeftColumn/pdf/538020a.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1</a:t>
            </a:fld>
            <a:endParaRPr lang="nl-NL"/>
          </a:p>
        </p:txBody>
      </p:sp>
    </p:spTree>
    <p:extLst>
      <p:ext uri="{BB962C8B-B14F-4D97-AF65-F5344CB8AC3E}">
        <p14:creationId xmlns:p14="http://schemas.microsoft.com/office/powerpoint/2010/main" val="89868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page number</a:t>
            </a:r>
          </a:p>
        </p:txBody>
      </p:sp>
      <p:sp>
        <p:nvSpPr>
          <p:cNvPr id="5" name="Tijdelijke aanduiding voor voettekst 4"/>
          <p:cNvSpPr>
            <a:spLocks noGrp="1"/>
          </p:cNvSpPr>
          <p:nvPr>
            <p:ph type="ftr" sz="quarter" idx="4"/>
          </p:nvPr>
        </p:nvSpPr>
        <p:spPr/>
        <p:txBody>
          <a:bodyPr/>
          <a:lstStyle/>
          <a:p>
            <a:endParaRPr lang="en-US"/>
          </a:p>
        </p:txBody>
      </p:sp>
      <p:sp>
        <p:nvSpPr>
          <p:cNvPr id="6" name="Tijdelijke aanduiding voor dianummer 5"/>
          <p:cNvSpPr>
            <a:spLocks noGrp="1"/>
          </p:cNvSpPr>
          <p:nvPr>
            <p:ph type="sldNum" sz="quarter" idx="5"/>
          </p:nvPr>
        </p:nvSpPr>
        <p:spPr/>
        <p:txBody>
          <a:bodyPr/>
          <a:lstStyle/>
          <a:p>
            <a:fld id="{CC0A3BD6-6184-462B-A657-75721E8B5646}" type="slidenum">
              <a:rPr lang="nl-NL" smtClean="0"/>
              <a:pPr/>
              <a:t>10</a:t>
            </a:fld>
            <a:endParaRPr lang="nl-NL"/>
          </a:p>
        </p:txBody>
      </p:sp>
    </p:spTree>
    <p:extLst>
      <p:ext uri="{BB962C8B-B14F-4D97-AF65-F5344CB8AC3E}">
        <p14:creationId xmlns:p14="http://schemas.microsoft.com/office/powerpoint/2010/main" val="150830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sz="1056" b="0" i="0" kern="1200" dirty="0">
              <a:solidFill>
                <a:schemeClr val="tx1"/>
              </a:solidFill>
              <a:effectLst/>
              <a:latin typeface="+mn-lt"/>
              <a:ea typeface="ヒラギノ角ゴ Pro W3" pitchFamily="84" charset="-128"/>
              <a:cs typeface="ヒラギノ角ゴ Pro W3" pitchFamily="84" charset="-128"/>
            </a:endParaRPr>
          </a:p>
          <a:p>
            <a:br>
              <a:rPr lang="nl-NL" sz="1056" b="0" i="0" kern="1200" dirty="0">
                <a:solidFill>
                  <a:schemeClr val="tx1"/>
                </a:solidFill>
                <a:effectLst/>
                <a:latin typeface="+mn-lt"/>
                <a:ea typeface="ヒラギノ角ゴ Pro W3" pitchFamily="84" charset="-128"/>
                <a:cs typeface="ヒラギノ角ゴ Pro W3" pitchFamily="84" charset="-128"/>
              </a:rPr>
            </a:br>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11</a:t>
            </a:fld>
            <a:endParaRPr lang="nl-NL"/>
          </a:p>
        </p:txBody>
      </p:sp>
    </p:spTree>
    <p:extLst>
      <p:ext uri="{BB962C8B-B14F-4D97-AF65-F5344CB8AC3E}">
        <p14:creationId xmlns:p14="http://schemas.microsoft.com/office/powerpoint/2010/main" val="76255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12</a:t>
            </a:fld>
            <a:endParaRPr lang="nl-NL"/>
          </a:p>
        </p:txBody>
      </p:sp>
    </p:spTree>
    <p:extLst>
      <p:ext uri="{BB962C8B-B14F-4D97-AF65-F5344CB8AC3E}">
        <p14:creationId xmlns:p14="http://schemas.microsoft.com/office/powerpoint/2010/main" val="269521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https</a:t>
            </a:r>
            <a:r>
              <a:rPr lang="nl-NL" dirty="0"/>
              <a:t>://</a:t>
            </a:r>
            <a:r>
              <a:rPr lang="nl-NL" dirty="0" err="1"/>
              <a:t>www.icthealth.nl</a:t>
            </a:r>
            <a:r>
              <a:rPr lang="nl-NL" dirty="0"/>
              <a:t>/nieuws/borstkanker-diagnose-nauwkeuriger-met-ai/</a:t>
            </a:r>
          </a:p>
          <a:p>
            <a:endParaRPr lang="nl-NL" dirty="0"/>
          </a:p>
          <a:p>
            <a:endParaRPr lang="nl-NL" sz="1056" b="0" i="0" kern="1200" dirty="0">
              <a:solidFill>
                <a:schemeClr val="tx1"/>
              </a:solidFill>
              <a:effectLst/>
              <a:latin typeface="+mn-lt"/>
              <a:ea typeface="ヒラギノ角ゴ Pro W3" pitchFamily="84" charset="-128"/>
            </a:endParaRPr>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13</a:t>
            </a:fld>
            <a:endParaRPr lang="nl-NL"/>
          </a:p>
        </p:txBody>
      </p:sp>
    </p:spTree>
    <p:extLst>
      <p:ext uri="{BB962C8B-B14F-4D97-AF65-F5344CB8AC3E}">
        <p14:creationId xmlns:p14="http://schemas.microsoft.com/office/powerpoint/2010/main" val="253345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14</a:t>
            </a:fld>
            <a:endParaRPr lang="nl-NL"/>
          </a:p>
        </p:txBody>
      </p:sp>
    </p:spTree>
    <p:extLst>
      <p:ext uri="{BB962C8B-B14F-4D97-AF65-F5344CB8AC3E}">
        <p14:creationId xmlns:p14="http://schemas.microsoft.com/office/powerpoint/2010/main" val="2067440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Header Placeholder 3"/>
          <p:cNvSpPr>
            <a:spLocks noGrp="1"/>
          </p:cNvSpPr>
          <p:nvPr>
            <p:ph type="hdr" sz="quarter"/>
          </p:nvPr>
        </p:nvSpPr>
        <p:spPr/>
        <p:txBody>
          <a:bodyPr/>
          <a:lstStyle/>
          <a:p>
            <a:r>
              <a:rPr lang="nl-NL"/>
              <a:t>page number</a:t>
            </a:r>
            <a:endParaRPr lang="nl-NL" dirty="0"/>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C0A3BD6-6184-462B-A657-75721E8B5646}" type="slidenum">
              <a:rPr lang="nl-NL" smtClean="0"/>
              <a:pPr/>
              <a:t>15</a:t>
            </a:fld>
            <a:endParaRPr lang="nl-NL"/>
          </a:p>
        </p:txBody>
      </p:sp>
    </p:spTree>
    <p:extLst>
      <p:ext uri="{BB962C8B-B14F-4D97-AF65-F5344CB8AC3E}">
        <p14:creationId xmlns:p14="http://schemas.microsoft.com/office/powerpoint/2010/main" val="290500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16</a:t>
            </a:fld>
            <a:endParaRPr lang="nl-NL"/>
          </a:p>
        </p:txBody>
      </p:sp>
    </p:spTree>
    <p:extLst>
      <p:ext uri="{BB962C8B-B14F-4D97-AF65-F5344CB8AC3E}">
        <p14:creationId xmlns:p14="http://schemas.microsoft.com/office/powerpoint/2010/main" val="4254892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Header Placeholder 3"/>
          <p:cNvSpPr>
            <a:spLocks noGrp="1"/>
          </p:cNvSpPr>
          <p:nvPr>
            <p:ph type="hdr" sz="quarter"/>
          </p:nvPr>
        </p:nvSpPr>
        <p:spPr/>
        <p:txBody>
          <a:bodyPr/>
          <a:lstStyle/>
          <a:p>
            <a:r>
              <a:rPr lang="nl-NL"/>
              <a:t>page number</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C0A3BD6-6184-462B-A657-75721E8B5646}" type="slidenum">
              <a:rPr lang="nl-NL" smtClean="0"/>
              <a:pPr/>
              <a:t>17</a:t>
            </a:fld>
            <a:endParaRPr lang="nl-NL"/>
          </a:p>
        </p:txBody>
      </p:sp>
    </p:spTree>
    <p:extLst>
      <p:ext uri="{BB962C8B-B14F-4D97-AF65-F5344CB8AC3E}">
        <p14:creationId xmlns:p14="http://schemas.microsoft.com/office/powerpoint/2010/main" val="1851555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Header Placeholder 3"/>
          <p:cNvSpPr>
            <a:spLocks noGrp="1"/>
          </p:cNvSpPr>
          <p:nvPr>
            <p:ph type="hdr" sz="quarter"/>
          </p:nvPr>
        </p:nvSpPr>
        <p:spPr/>
        <p:txBody>
          <a:bodyPr/>
          <a:lstStyle/>
          <a:p>
            <a:r>
              <a:rPr lang="nl-NL"/>
              <a:t>page number</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C0A3BD6-6184-462B-A657-75721E8B5646}" type="slidenum">
              <a:rPr lang="nl-NL" smtClean="0"/>
              <a:pPr/>
              <a:t>18</a:t>
            </a:fld>
            <a:endParaRPr lang="nl-NL"/>
          </a:p>
        </p:txBody>
      </p:sp>
    </p:spTree>
    <p:extLst>
      <p:ext uri="{BB962C8B-B14F-4D97-AF65-F5344CB8AC3E}">
        <p14:creationId xmlns:p14="http://schemas.microsoft.com/office/powerpoint/2010/main" val="4054821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sz="1056" b="0" i="0" kern="1200" dirty="0">
              <a:solidFill>
                <a:schemeClr val="tx1"/>
              </a:solidFill>
              <a:effectLst/>
              <a:latin typeface="+mn-lt"/>
              <a:ea typeface="ヒラギノ角ゴ Pro W3" pitchFamily="84" charset="-128"/>
              <a:cs typeface="ヒラギノ角ゴ Pro W3" pitchFamily="84" charset="-128"/>
            </a:endParaRPr>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19</a:t>
            </a:fld>
            <a:endParaRPr lang="nl-NL"/>
          </a:p>
        </p:txBody>
      </p:sp>
    </p:spTree>
    <p:extLst>
      <p:ext uri="{BB962C8B-B14F-4D97-AF65-F5344CB8AC3E}">
        <p14:creationId xmlns:p14="http://schemas.microsoft.com/office/powerpoint/2010/main" val="247854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1700">
              <a:ea typeface="ヒラギノ角ゴ Pro W3"/>
              <a:cs typeface="Calibri"/>
            </a:endParaRPr>
          </a:p>
          <a:p>
            <a:r>
              <a:rPr lang="nl-NL" sz="1700">
                <a:ea typeface="ヒラギノ角ゴ Pro W3"/>
                <a:cs typeface="Calibri"/>
              </a:rPr>
              <a: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itchFamily="-80" charset="0"/>
                <a:ea typeface="ヒラギノ角ゴ Pro W3" pitchFamily="-80" charset="-128"/>
                <a:cs typeface="+mn-cs"/>
              </a:rPr>
              <a:t>page number</a:t>
            </a: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itchFamily="-80" charset="0"/>
              <a:ea typeface="ヒラギノ角ゴ Pro W3" pitchFamily="-80" charset="-128"/>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0A3BD6-6184-462B-A657-75721E8B5646}" type="slidenum">
              <a:rPr kumimoji="0" lang="nl-NL" sz="1200" b="0" i="0" u="none" strike="noStrike" kern="1200" cap="none" spc="0" normalizeH="0" baseline="0" noProof="0" smtClean="0">
                <a:ln>
                  <a:noFill/>
                </a:ln>
                <a:solidFill>
                  <a:prstClr val="black"/>
                </a:solidFill>
                <a:effectLst/>
                <a:uLnTx/>
                <a:uFillTx/>
                <a:latin typeface="Calibri" pitchFamily="-80" charset="0"/>
                <a:ea typeface="ヒラギノ角ゴ Pro W3" pitchFamily="-8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itchFamily="-80" charset="0"/>
              <a:ea typeface="ヒラギノ角ゴ Pro W3" pitchFamily="-80" charset="-128"/>
              <a:cs typeface="+mn-cs"/>
            </a:endParaRPr>
          </a:p>
        </p:txBody>
      </p:sp>
    </p:spTree>
    <p:extLst>
      <p:ext uri="{BB962C8B-B14F-4D97-AF65-F5344CB8AC3E}">
        <p14:creationId xmlns:p14="http://schemas.microsoft.com/office/powerpoint/2010/main" val="7600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20</a:t>
            </a:fld>
            <a:endParaRPr lang="nl-NL"/>
          </a:p>
        </p:txBody>
      </p:sp>
    </p:spTree>
    <p:extLst>
      <p:ext uri="{BB962C8B-B14F-4D97-AF65-F5344CB8AC3E}">
        <p14:creationId xmlns:p14="http://schemas.microsoft.com/office/powerpoint/2010/main" val="1355566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21</a:t>
            </a:fld>
            <a:endParaRPr lang="nl-NL"/>
          </a:p>
        </p:txBody>
      </p:sp>
    </p:spTree>
    <p:extLst>
      <p:ext uri="{BB962C8B-B14F-4D97-AF65-F5344CB8AC3E}">
        <p14:creationId xmlns:p14="http://schemas.microsoft.com/office/powerpoint/2010/main" val="1653886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22</a:t>
            </a:fld>
            <a:endParaRPr lang="nl-NL"/>
          </a:p>
        </p:txBody>
      </p:sp>
    </p:spTree>
    <p:extLst>
      <p:ext uri="{BB962C8B-B14F-4D97-AF65-F5344CB8AC3E}">
        <p14:creationId xmlns:p14="http://schemas.microsoft.com/office/powerpoint/2010/main" val="3230542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NL" sz="1056" b="0" i="0" kern="1200" dirty="0">
                <a:solidFill>
                  <a:schemeClr val="tx1"/>
                </a:solidFill>
                <a:effectLst/>
                <a:latin typeface="+mn-lt"/>
                <a:ea typeface="ヒラギノ角ゴ Pro W3" pitchFamily="84" charset="-128"/>
                <a:cs typeface="ヒラギノ角ゴ Pro W3" pitchFamily="84" charset="-128"/>
              </a:rPr>
            </a:br>
            <a:br>
              <a:rPr lang="nl-NL" sz="1056" b="0" i="0" kern="1200" dirty="0">
                <a:solidFill>
                  <a:schemeClr val="tx1"/>
                </a:solidFill>
                <a:effectLst/>
                <a:latin typeface="+mn-lt"/>
                <a:ea typeface="ヒラギノ角ゴ Pro W3" pitchFamily="84" charset="-128"/>
                <a:cs typeface="ヒラギノ角ゴ Pro W3" pitchFamily="84" charset="-128"/>
              </a:rPr>
            </a:br>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23</a:t>
            </a:fld>
            <a:endParaRPr lang="nl-NL"/>
          </a:p>
        </p:txBody>
      </p:sp>
    </p:spTree>
    <p:extLst>
      <p:ext uri="{BB962C8B-B14F-4D97-AF65-F5344CB8AC3E}">
        <p14:creationId xmlns:p14="http://schemas.microsoft.com/office/powerpoint/2010/main" val="4076463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24</a:t>
            </a:fld>
            <a:endParaRPr lang="nl-NL"/>
          </a:p>
        </p:txBody>
      </p:sp>
    </p:spTree>
    <p:extLst>
      <p:ext uri="{BB962C8B-B14F-4D97-AF65-F5344CB8AC3E}">
        <p14:creationId xmlns:p14="http://schemas.microsoft.com/office/powerpoint/2010/main" val="3747562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nl-NL" dirty="0"/>
          </a:p>
        </p:txBody>
      </p:sp>
      <p:sp>
        <p:nvSpPr>
          <p:cNvPr id="4" name="Header Placeholder 3"/>
          <p:cNvSpPr>
            <a:spLocks noGrp="1"/>
          </p:cNvSpPr>
          <p:nvPr>
            <p:ph type="hdr" sz="quarter"/>
          </p:nvPr>
        </p:nvSpPr>
        <p:spPr/>
        <p:txBody>
          <a:bodyPr/>
          <a:lstStyle/>
          <a:p>
            <a:r>
              <a:rPr lang="nl-NL"/>
              <a:t>page number</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C0A3BD6-6184-462B-A657-75721E8B5646}" type="slidenum">
              <a:rPr lang="nl-NL" smtClean="0"/>
              <a:pPr/>
              <a:t>25</a:t>
            </a:fld>
            <a:endParaRPr lang="nl-NL"/>
          </a:p>
        </p:txBody>
      </p:sp>
    </p:spTree>
    <p:extLst>
      <p:ext uri="{BB962C8B-B14F-4D97-AF65-F5344CB8AC3E}">
        <p14:creationId xmlns:p14="http://schemas.microsoft.com/office/powerpoint/2010/main" val="2903738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26</a:t>
            </a:fld>
            <a:endParaRPr lang="nl-NL"/>
          </a:p>
        </p:txBody>
      </p:sp>
    </p:spTree>
    <p:extLst>
      <p:ext uri="{BB962C8B-B14F-4D97-AF65-F5344CB8AC3E}">
        <p14:creationId xmlns:p14="http://schemas.microsoft.com/office/powerpoint/2010/main" val="2155121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56" b="0" i="0" kern="1200" dirty="0">
              <a:solidFill>
                <a:schemeClr val="tx1"/>
              </a:solidFill>
              <a:effectLst/>
              <a:latin typeface="+mn-lt"/>
              <a:ea typeface="ヒラギノ角ゴ Pro W3" pitchFamily="84" charset="-128"/>
              <a:cs typeface="ヒラギノ角ゴ Pro W3" pitchFamily="84" charset="-128"/>
            </a:endParaRPr>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27</a:t>
            </a:fld>
            <a:endParaRPr lang="nl-NL"/>
          </a:p>
        </p:txBody>
      </p:sp>
    </p:spTree>
    <p:extLst>
      <p:ext uri="{BB962C8B-B14F-4D97-AF65-F5344CB8AC3E}">
        <p14:creationId xmlns:p14="http://schemas.microsoft.com/office/powerpoint/2010/main" val="183973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is </a:t>
            </a:r>
            <a:r>
              <a:rPr lang="en-US" dirty="0" err="1"/>
              <a:t>moeilijk</a:t>
            </a:r>
            <a:r>
              <a:rPr lang="en-US" dirty="0"/>
              <a:t> </a:t>
            </a:r>
            <a:r>
              <a:rPr lang="en-US" dirty="0" err="1"/>
              <a:t>voor</a:t>
            </a:r>
            <a:r>
              <a:rPr lang="en-US" dirty="0"/>
              <a:t> </a:t>
            </a:r>
            <a:r>
              <a:rPr lang="en-US" dirty="0" err="1"/>
              <a:t>een</a:t>
            </a:r>
            <a:r>
              <a:rPr lang="en-US" dirty="0"/>
              <a:t> </a:t>
            </a:r>
            <a:r>
              <a:rPr lang="en-US" dirty="0" err="1"/>
              <a:t>algoritme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988A3-1E61-914C-AE7B-B5DBD74AB8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798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a:t>
            </a:r>
            <a:r>
              <a:rPr lang="en-US" dirty="0" err="1"/>
              <a:t>ziet</a:t>
            </a:r>
            <a:r>
              <a:rPr lang="en-US" dirty="0"/>
              <a:t>’ pixels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988A3-1E61-914C-AE7B-B5DBD74AB8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12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3</a:t>
            </a:fld>
            <a:endParaRPr lang="nl-NL"/>
          </a:p>
        </p:txBody>
      </p:sp>
    </p:spTree>
    <p:extLst>
      <p:ext uri="{BB962C8B-B14F-4D97-AF65-F5344CB8AC3E}">
        <p14:creationId xmlns:p14="http://schemas.microsoft.com/office/powerpoint/2010/main" val="2478271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Hoe </a:t>
            </a:r>
            <a:r>
              <a:rPr lang="en-US" dirty="0" err="1"/>
              <a:t>maak</a:t>
            </a:r>
            <a:r>
              <a:rPr lang="en-US" dirty="0"/>
              <a:t> je je </a:t>
            </a:r>
            <a:r>
              <a:rPr lang="en-US" dirty="0" err="1"/>
              <a:t>algortime</a:t>
            </a:r>
            <a:r>
              <a:rPr lang="en-US" dirty="0"/>
              <a:t> </a:t>
            </a:r>
            <a:r>
              <a:rPr lang="en-US" dirty="0" err="1"/>
              <a:t>beter</a:t>
            </a:r>
            <a:r>
              <a:rPr lang="en-US" dirty="0"/>
              <a:t>? </a:t>
            </a:r>
            <a:r>
              <a:rPr lang="en-US" dirty="0" err="1"/>
              <a:t>Te</a:t>
            </a:r>
            <a:r>
              <a:rPr lang="en-US" dirty="0"/>
              <a:t> </a:t>
            </a:r>
            <a:r>
              <a:rPr lang="en-US" dirty="0" err="1"/>
              <a:t>trainen</a:t>
            </a:r>
            <a:r>
              <a:rPr lang="en-US" dirty="0"/>
              <a:t>: </a:t>
            </a:r>
            <a:r>
              <a:rPr lang="en-US" dirty="0" err="1"/>
              <a:t>dit</a:t>
            </a:r>
            <a:r>
              <a:rPr lang="en-US" dirty="0"/>
              <a:t> is </a:t>
            </a:r>
            <a:r>
              <a:rPr lang="en-US" dirty="0" err="1"/>
              <a:t>een</a:t>
            </a:r>
            <a:r>
              <a:rPr lang="en-US" dirty="0"/>
              <a:t> </a:t>
            </a:r>
            <a:r>
              <a:rPr lang="en-US" dirty="0" err="1"/>
              <a:t>uil</a:t>
            </a:r>
            <a:r>
              <a:rPr lang="en-US" dirty="0"/>
              <a:t>, </a:t>
            </a:r>
            <a:r>
              <a:rPr lang="en-US" dirty="0" err="1"/>
              <a:t>dit</a:t>
            </a:r>
            <a:r>
              <a:rPr lang="en-US" dirty="0"/>
              <a:t> is </a:t>
            </a:r>
            <a:r>
              <a:rPr lang="en-US" dirty="0" err="1"/>
              <a:t>een</a:t>
            </a:r>
            <a:r>
              <a:rPr lang="en-US" dirty="0"/>
              <a:t> </a:t>
            </a:r>
            <a:r>
              <a:rPr lang="en-US" dirty="0" err="1"/>
              <a:t>appel</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988A3-1E61-914C-AE7B-B5DBD74AB8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694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31</a:t>
            </a:fld>
            <a:endParaRPr lang="nl-NL"/>
          </a:p>
        </p:txBody>
      </p:sp>
    </p:spTree>
    <p:extLst>
      <p:ext uri="{BB962C8B-B14F-4D97-AF65-F5344CB8AC3E}">
        <p14:creationId xmlns:p14="http://schemas.microsoft.com/office/powerpoint/2010/main" val="3386825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56" b="1" i="0" kern="1200" dirty="0">
              <a:solidFill>
                <a:schemeClr val="tx1"/>
              </a:solidFill>
              <a:effectLst/>
              <a:latin typeface="+mn-lt"/>
              <a:ea typeface="ヒラギノ角ゴ Pro W3" pitchFamily="84" charset="-128"/>
              <a:cs typeface="ヒラギノ角ゴ Pro W3" pitchFamily="84" charset="-128"/>
            </a:endParaRPr>
          </a:p>
          <a:p>
            <a:br>
              <a:rPr lang="nl-NL" sz="1056" b="0" i="0" kern="1200" dirty="0">
                <a:solidFill>
                  <a:schemeClr val="tx1"/>
                </a:solidFill>
                <a:effectLst/>
                <a:latin typeface="+mn-lt"/>
                <a:ea typeface="ヒラギノ角ゴ Pro W3" pitchFamily="84" charset="-128"/>
                <a:cs typeface="ヒラギノ角ゴ Pro W3" pitchFamily="84" charset="-128"/>
              </a:rPr>
            </a:br>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32</a:t>
            </a:fld>
            <a:endParaRPr lang="nl-NL"/>
          </a:p>
        </p:txBody>
      </p:sp>
    </p:spTree>
    <p:extLst>
      <p:ext uri="{BB962C8B-B14F-4D97-AF65-F5344CB8AC3E}">
        <p14:creationId xmlns:p14="http://schemas.microsoft.com/office/powerpoint/2010/main" val="27470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56" b="0" i="0" kern="1200" dirty="0">
                <a:solidFill>
                  <a:schemeClr val="tx1"/>
                </a:solidFill>
                <a:effectLst/>
                <a:latin typeface="+mn-lt"/>
                <a:ea typeface="ヒラギノ角ゴ Pro W3" pitchFamily="84" charset="-128"/>
                <a:cs typeface="ヒラギノ角ゴ Pro W3" pitchFamily="84" charset="-128"/>
              </a:rPr>
              <a:t> </a:t>
            </a:r>
          </a:p>
          <a:p>
            <a:endParaRPr lang="nl-NL" sz="1056" b="0" i="0" kern="1200" dirty="0">
              <a:solidFill>
                <a:schemeClr val="tx1"/>
              </a:solidFill>
              <a:effectLst/>
              <a:latin typeface="+mn-lt"/>
              <a:ea typeface="ヒラギノ角ゴ Pro W3" pitchFamily="84" charset="-128"/>
            </a:endParaRPr>
          </a:p>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33</a:t>
            </a:fld>
            <a:endParaRPr lang="nl-NL"/>
          </a:p>
        </p:txBody>
      </p:sp>
    </p:spTree>
    <p:extLst>
      <p:ext uri="{BB962C8B-B14F-4D97-AF65-F5344CB8AC3E}">
        <p14:creationId xmlns:p14="http://schemas.microsoft.com/office/powerpoint/2010/main" val="3982714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34</a:t>
            </a:fld>
            <a:endParaRPr lang="nl-NL"/>
          </a:p>
        </p:txBody>
      </p:sp>
    </p:spTree>
    <p:extLst>
      <p:ext uri="{BB962C8B-B14F-4D97-AF65-F5344CB8AC3E}">
        <p14:creationId xmlns:p14="http://schemas.microsoft.com/office/powerpoint/2010/main" val="2774308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35</a:t>
            </a:fld>
            <a:endParaRPr lang="nl-NL"/>
          </a:p>
        </p:txBody>
      </p:sp>
    </p:spTree>
    <p:extLst>
      <p:ext uri="{BB962C8B-B14F-4D97-AF65-F5344CB8AC3E}">
        <p14:creationId xmlns:p14="http://schemas.microsoft.com/office/powerpoint/2010/main" val="3973812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056" kern="1200">
                <a:solidFill>
                  <a:schemeClr val="tx1"/>
                </a:solidFill>
                <a:effectLst/>
                <a:latin typeface="+mn-lt"/>
                <a:ea typeface="ヒラギノ角ゴ Pro W3" pitchFamily="84" charset="-128"/>
                <a:cs typeface="ヒラギノ角ゴ Pro W3" pitchFamily="84" charset="-128"/>
              </a:rPr>
              <a:t>De grootste uitdaging met AI is daarom misschien wel om toepassingen wenselijk en ethisch verantwoord te ontwikkelen en te gebruiken</a:t>
            </a:r>
            <a:r>
              <a:rPr lang="nl-NL" sz="1056" kern="1200" baseline="30000">
                <a:solidFill>
                  <a:schemeClr val="tx1"/>
                </a:solidFill>
                <a:effectLst/>
                <a:latin typeface="+mn-lt"/>
                <a:ea typeface="ヒラギノ角ゴ Pro W3" pitchFamily="84" charset="-128"/>
                <a:cs typeface="ヒラギノ角ゴ Pro W3" pitchFamily="84" charset="-128"/>
              </a:rPr>
              <a:t>6,16</a:t>
            </a:r>
            <a:r>
              <a:rPr lang="nl-NL" sz="1056" kern="1200">
                <a:solidFill>
                  <a:schemeClr val="tx1"/>
                </a:solidFill>
                <a:effectLst/>
                <a:latin typeface="+mn-lt"/>
                <a:ea typeface="ヒラギノ角ゴ Pro W3" pitchFamily="84" charset="-128"/>
                <a:cs typeface="ヒラギノ角ゴ Pro W3" pitchFamily="84" charset="-128"/>
              </a:rPr>
              <a:t>. Daarmee bedoelen we met respect voor de menselijke waarden, voor de natuur en de toekomst van onze planeet en met aandacht voor kwetsbare groepen zoals kinderen, mensen met een beperking of mensen die het risico lopen om te worden uitgesloten. Daarnaast is transparantie in beleid en communicatie omtrent AI-toepassingen van cruciaal belang: waarom zijn bepaalde keuzes gemaakt? Welke afwegingen zijn hierbij gemaakt?</a:t>
            </a:r>
          </a:p>
          <a:p>
            <a:endParaRPr lang="nl-NL" dirty="0"/>
          </a:p>
        </p:txBody>
      </p:sp>
      <p:sp>
        <p:nvSpPr>
          <p:cNvPr id="4" name="Tijdelijke aanduiding voor koptekst 3"/>
          <p:cNvSpPr>
            <a:spLocks noGrp="1"/>
          </p:cNvSpPr>
          <p:nvPr>
            <p:ph type="hdr" sz="quarter"/>
          </p:nvPr>
        </p:nvSpPr>
        <p:spPr/>
        <p:txBody>
          <a:bodyPr/>
          <a:lstStyle/>
          <a:p>
            <a:r>
              <a:rPr lang="nl-NL"/>
              <a:t>page number</a:t>
            </a:r>
          </a:p>
        </p:txBody>
      </p:sp>
      <p:sp>
        <p:nvSpPr>
          <p:cNvPr id="5" name="Tijdelijke aanduiding voor voettekst 4"/>
          <p:cNvSpPr>
            <a:spLocks noGrp="1"/>
          </p:cNvSpPr>
          <p:nvPr>
            <p:ph type="ftr" sz="quarter" idx="4"/>
          </p:nvPr>
        </p:nvSpPr>
        <p:spPr/>
        <p:txBody>
          <a:bodyPr/>
          <a:lstStyle/>
          <a:p>
            <a:endParaRPr lang="en-US"/>
          </a:p>
        </p:txBody>
      </p:sp>
      <p:sp>
        <p:nvSpPr>
          <p:cNvPr id="6" name="Tijdelijke aanduiding voor dianummer 5"/>
          <p:cNvSpPr>
            <a:spLocks noGrp="1"/>
          </p:cNvSpPr>
          <p:nvPr>
            <p:ph type="sldNum" sz="quarter" idx="5"/>
          </p:nvPr>
        </p:nvSpPr>
        <p:spPr/>
        <p:txBody>
          <a:bodyPr/>
          <a:lstStyle/>
          <a:p>
            <a:fld id="{CC0A3BD6-6184-462B-A657-75721E8B5646}" type="slidenum">
              <a:rPr lang="nl-NL" smtClean="0"/>
              <a:pPr/>
              <a:t>36</a:t>
            </a:fld>
            <a:endParaRPr lang="nl-NL"/>
          </a:p>
        </p:txBody>
      </p:sp>
    </p:spTree>
    <p:extLst>
      <p:ext uri="{BB962C8B-B14F-4D97-AF65-F5344CB8AC3E}">
        <p14:creationId xmlns:p14="http://schemas.microsoft.com/office/powerpoint/2010/main" val="2712921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koptekst 3"/>
          <p:cNvSpPr>
            <a:spLocks noGrp="1"/>
          </p:cNvSpPr>
          <p:nvPr>
            <p:ph type="hdr" sz="quarter"/>
          </p:nvPr>
        </p:nvSpPr>
        <p:spPr/>
        <p:txBody>
          <a:bodyPr/>
          <a:lstStyle/>
          <a:p>
            <a:r>
              <a:rPr lang="nl-NL"/>
              <a:t>page number</a:t>
            </a:r>
          </a:p>
        </p:txBody>
      </p:sp>
      <p:sp>
        <p:nvSpPr>
          <p:cNvPr id="5" name="Tijdelijke aanduiding voor voettekst 4"/>
          <p:cNvSpPr>
            <a:spLocks noGrp="1"/>
          </p:cNvSpPr>
          <p:nvPr>
            <p:ph type="ftr" sz="quarter" idx="4"/>
          </p:nvPr>
        </p:nvSpPr>
        <p:spPr/>
        <p:txBody>
          <a:bodyPr/>
          <a:lstStyle/>
          <a:p>
            <a:endParaRPr lang="en-US"/>
          </a:p>
        </p:txBody>
      </p:sp>
      <p:sp>
        <p:nvSpPr>
          <p:cNvPr id="6" name="Tijdelijke aanduiding voor dianummer 5"/>
          <p:cNvSpPr>
            <a:spLocks noGrp="1"/>
          </p:cNvSpPr>
          <p:nvPr>
            <p:ph type="sldNum" sz="quarter" idx="5"/>
          </p:nvPr>
        </p:nvSpPr>
        <p:spPr/>
        <p:txBody>
          <a:bodyPr/>
          <a:lstStyle/>
          <a:p>
            <a:fld id="{CC0A3BD6-6184-462B-A657-75721E8B5646}" type="slidenum">
              <a:rPr lang="nl-NL" smtClean="0"/>
              <a:pPr/>
              <a:t>37</a:t>
            </a:fld>
            <a:endParaRPr lang="nl-NL"/>
          </a:p>
        </p:txBody>
      </p:sp>
    </p:spTree>
    <p:extLst>
      <p:ext uri="{BB962C8B-B14F-4D97-AF65-F5344CB8AC3E}">
        <p14:creationId xmlns:p14="http://schemas.microsoft.com/office/powerpoint/2010/main" val="234878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38</a:t>
            </a:fld>
            <a:endParaRPr lang="nl-NL"/>
          </a:p>
        </p:txBody>
      </p:sp>
    </p:spTree>
    <p:extLst>
      <p:ext uri="{BB962C8B-B14F-4D97-AF65-F5344CB8AC3E}">
        <p14:creationId xmlns:p14="http://schemas.microsoft.com/office/powerpoint/2010/main" val="131440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4</a:t>
            </a:fld>
            <a:endParaRPr lang="nl-NL"/>
          </a:p>
        </p:txBody>
      </p:sp>
    </p:spTree>
    <p:extLst>
      <p:ext uri="{BB962C8B-B14F-4D97-AF65-F5344CB8AC3E}">
        <p14:creationId xmlns:p14="http://schemas.microsoft.com/office/powerpoint/2010/main" val="2909322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Header Placeholder 3"/>
          <p:cNvSpPr>
            <a:spLocks noGrp="1"/>
          </p:cNvSpPr>
          <p:nvPr>
            <p:ph type="hdr" sz="quarter"/>
          </p:nvPr>
        </p:nvSpPr>
        <p:spPr/>
        <p:txBody>
          <a:bodyPr/>
          <a:lstStyle/>
          <a:p>
            <a:r>
              <a:rPr lang="nl-NL"/>
              <a:t>page number</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C0A3BD6-6184-462B-A657-75721E8B5646}" type="slidenum">
              <a:rPr lang="nl-NL" smtClean="0"/>
              <a:pPr/>
              <a:t>5</a:t>
            </a:fld>
            <a:endParaRPr lang="nl-NL"/>
          </a:p>
        </p:txBody>
      </p:sp>
    </p:spTree>
    <p:extLst>
      <p:ext uri="{BB962C8B-B14F-4D97-AF65-F5344CB8AC3E}">
        <p14:creationId xmlns:p14="http://schemas.microsoft.com/office/powerpoint/2010/main" val="148505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br>
              <a:rPr lang="nl-NL" sz="1056" b="0" i="0" kern="1200" dirty="0">
                <a:solidFill>
                  <a:schemeClr val="tx1"/>
                </a:solidFill>
                <a:effectLst/>
                <a:latin typeface="+mn-lt"/>
                <a:ea typeface="ヒラギノ角ゴ Pro W3" pitchFamily="84" charset="-128"/>
                <a:cs typeface="ヒラギノ角ゴ Pro W3" pitchFamily="84" charset="-128"/>
              </a:rPr>
            </a:br>
            <a:br>
              <a:rPr lang="nl-NL" sz="1056" b="0" i="0" kern="1200" dirty="0">
                <a:solidFill>
                  <a:schemeClr val="tx1"/>
                </a:solidFill>
                <a:effectLst/>
                <a:latin typeface="+mn-lt"/>
                <a:ea typeface="ヒラギノ角ゴ Pro W3" pitchFamily="84" charset="-128"/>
                <a:cs typeface="ヒラギノ角ゴ Pro W3" pitchFamily="84" charset="-128"/>
              </a:rPr>
            </a:br>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sz="1056" b="0" i="0" kern="1200" dirty="0">
              <a:solidFill>
                <a:schemeClr val="tx1"/>
              </a:solidFill>
              <a:effectLst/>
              <a:latin typeface="+mn-lt"/>
              <a:ea typeface="ヒラギノ角ゴ Pro W3" pitchFamily="84" charset="-128"/>
              <a:cs typeface="ヒラギノ角ゴ Pro W3" pitchFamily="84" charset="-128"/>
            </a:endParaRPr>
          </a:p>
          <a:p>
            <a:br>
              <a:rPr lang="nl-NL" sz="1056" b="0" i="0" kern="1200" dirty="0">
                <a:solidFill>
                  <a:schemeClr val="tx1"/>
                </a:solidFill>
                <a:effectLst/>
                <a:latin typeface="+mn-lt"/>
                <a:ea typeface="ヒラギノ角ゴ Pro W3" pitchFamily="84" charset="-128"/>
                <a:cs typeface="ヒラギノ角ゴ Pro W3" pitchFamily="84" charset="-128"/>
              </a:rPr>
            </a:br>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6</a:t>
            </a:fld>
            <a:endParaRPr lang="nl-NL"/>
          </a:p>
        </p:txBody>
      </p:sp>
    </p:spTree>
    <p:extLst>
      <p:ext uri="{BB962C8B-B14F-4D97-AF65-F5344CB8AC3E}">
        <p14:creationId xmlns:p14="http://schemas.microsoft.com/office/powerpoint/2010/main" val="23147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en-US" sz="1056" kern="1200" dirty="0" err="1">
                <a:solidFill>
                  <a:schemeClr val="tx1"/>
                </a:solidFill>
                <a:effectLst/>
                <a:latin typeface="+mn-lt"/>
                <a:ea typeface="ヒラギノ角ゴ Pro W3" pitchFamily="84" charset="-128"/>
                <a:cs typeface="ヒラギノ角ゴ Pro W3" pitchFamily="84" charset="-128"/>
              </a:rPr>
              <a:t>Castelvecchi</a:t>
            </a:r>
            <a:r>
              <a:rPr lang="en-US" sz="1056" kern="1200" dirty="0">
                <a:solidFill>
                  <a:schemeClr val="tx1"/>
                </a:solidFill>
                <a:effectLst/>
                <a:latin typeface="+mn-lt"/>
                <a:ea typeface="ヒラギノ角ゴ Pro W3" pitchFamily="84" charset="-128"/>
                <a:cs typeface="ヒラギノ角ゴ Pro W3" pitchFamily="84" charset="-128"/>
              </a:rPr>
              <a:t>, D. (2016). The black box of AI. </a:t>
            </a:r>
            <a:r>
              <a:rPr lang="nl-NL" sz="1056" i="1" kern="1200" dirty="0">
                <a:solidFill>
                  <a:schemeClr val="tx1"/>
                </a:solidFill>
                <a:effectLst/>
                <a:latin typeface="+mn-lt"/>
                <a:ea typeface="ヒラギノ角ゴ Pro W3" pitchFamily="84" charset="-128"/>
                <a:cs typeface="ヒラギノ角ゴ Pro W3" pitchFamily="84" charset="-128"/>
              </a:rPr>
              <a:t>Nature</a:t>
            </a:r>
            <a:r>
              <a:rPr lang="nl-NL" sz="1056" kern="1200" dirty="0">
                <a:solidFill>
                  <a:schemeClr val="tx1"/>
                </a:solidFill>
                <a:effectLst/>
                <a:latin typeface="+mn-lt"/>
                <a:ea typeface="ヒラギノ角ゴ Pro W3" pitchFamily="84" charset="-128"/>
                <a:cs typeface="ヒラギノ角ゴ Pro W3" pitchFamily="84" charset="-128"/>
              </a:rPr>
              <a:t>, </a:t>
            </a:r>
            <a:r>
              <a:rPr lang="nl-NL" sz="1056" i="1" kern="1200" dirty="0">
                <a:solidFill>
                  <a:schemeClr val="tx1"/>
                </a:solidFill>
                <a:effectLst/>
                <a:latin typeface="+mn-lt"/>
                <a:ea typeface="ヒラギノ角ゴ Pro W3" pitchFamily="84" charset="-128"/>
                <a:cs typeface="ヒラギノ角ゴ Pro W3" pitchFamily="84" charset="-128"/>
              </a:rPr>
              <a:t>538</a:t>
            </a:r>
            <a:r>
              <a:rPr lang="nl-NL" sz="1056" kern="1200" dirty="0">
                <a:solidFill>
                  <a:schemeClr val="tx1"/>
                </a:solidFill>
                <a:effectLst/>
                <a:latin typeface="+mn-lt"/>
                <a:ea typeface="ヒラギノ角ゴ Pro W3" pitchFamily="84" charset="-128"/>
                <a:cs typeface="ヒラギノ角ゴ Pro W3" pitchFamily="84" charset="-128"/>
              </a:rPr>
              <a:t>, (7623), 20–23. Via </a:t>
            </a:r>
            <a:r>
              <a:rPr lang="nl-NL" sz="1056" kern="1200" dirty="0">
                <a:solidFill>
                  <a:schemeClr val="tx1"/>
                </a:solidFill>
                <a:effectLst/>
                <a:latin typeface="+mn-lt"/>
                <a:ea typeface="ヒラギノ角ゴ Pro W3" pitchFamily="84" charset="-128"/>
                <a:cs typeface="ヒラギノ角ゴ Pro W3" pitchFamily="84" charset="-128"/>
                <a:hlinkClick r:id="rId3"/>
              </a:rPr>
              <a:t>https://www.nature.com/news/polopoly_fs/1.20731!/menu/main/topColumns/topLeftColumn/pdf/538020a.pdf</a:t>
            </a:r>
            <a:r>
              <a:rPr lang="nl-NL" sz="1056" kern="1200" dirty="0">
                <a:solidFill>
                  <a:schemeClr val="tx1"/>
                </a:solidFill>
                <a:effectLst/>
                <a:latin typeface="+mn-lt"/>
                <a:ea typeface="ヒラギノ角ゴ Pro W3" pitchFamily="84" charset="-128"/>
                <a:cs typeface="ヒラギノ角ゴ Pro W3" pitchFamily="84" charset="-128"/>
              </a:rPr>
              <a:t> </a:t>
            </a:r>
          </a:p>
          <a:p>
            <a:pPr lvl="0"/>
            <a:r>
              <a:rPr lang="en-US" sz="1056" kern="1200" dirty="0">
                <a:solidFill>
                  <a:schemeClr val="tx1"/>
                </a:solidFill>
                <a:effectLst/>
                <a:latin typeface="+mn-lt"/>
                <a:ea typeface="ヒラギノ角ゴ Pro W3" pitchFamily="84" charset="-128"/>
                <a:cs typeface="ヒラギノ角ゴ Pro W3" pitchFamily="84" charset="-128"/>
              </a:rPr>
              <a:t>Russell, S., &amp; </a:t>
            </a:r>
            <a:r>
              <a:rPr lang="en-US" sz="1056" kern="1200" dirty="0" err="1">
                <a:solidFill>
                  <a:schemeClr val="tx1"/>
                </a:solidFill>
                <a:effectLst/>
                <a:latin typeface="+mn-lt"/>
                <a:ea typeface="ヒラギノ角ゴ Pro W3" pitchFamily="84" charset="-128"/>
                <a:cs typeface="ヒラギノ角ゴ Pro W3" pitchFamily="84" charset="-128"/>
              </a:rPr>
              <a:t>Norvig</a:t>
            </a:r>
            <a:r>
              <a:rPr lang="en-US" sz="1056" kern="1200" dirty="0">
                <a:solidFill>
                  <a:schemeClr val="tx1"/>
                </a:solidFill>
                <a:effectLst/>
                <a:latin typeface="+mn-lt"/>
                <a:ea typeface="ヒラギノ角ゴ Pro W3" pitchFamily="84" charset="-128"/>
                <a:cs typeface="ヒラギノ角ゴ Pro W3" pitchFamily="84" charset="-128"/>
              </a:rPr>
              <a:t>, P. (2016) </a:t>
            </a:r>
            <a:r>
              <a:rPr lang="en-US" sz="1056" i="1" kern="1200" dirty="0">
                <a:solidFill>
                  <a:schemeClr val="tx1"/>
                </a:solidFill>
                <a:effectLst/>
                <a:latin typeface="+mn-lt"/>
                <a:ea typeface="ヒラギノ角ゴ Pro W3" pitchFamily="84" charset="-128"/>
                <a:cs typeface="ヒラギノ角ゴ Pro W3" pitchFamily="84" charset="-128"/>
              </a:rPr>
              <a:t>Artificial intelligence: A modern approach </a:t>
            </a:r>
            <a:r>
              <a:rPr lang="en-US" sz="1056" kern="1200" dirty="0">
                <a:solidFill>
                  <a:schemeClr val="tx1"/>
                </a:solidFill>
                <a:effectLst/>
                <a:latin typeface="+mn-lt"/>
                <a:ea typeface="ヒラギノ角ゴ Pro W3" pitchFamily="84" charset="-128"/>
                <a:cs typeface="ヒラギノ角ゴ Pro W3" pitchFamily="84" charset="-128"/>
              </a:rPr>
              <a:t>(3</a:t>
            </a:r>
            <a:r>
              <a:rPr lang="en-US" sz="1056" kern="1200" baseline="30000" dirty="0">
                <a:solidFill>
                  <a:schemeClr val="tx1"/>
                </a:solidFill>
                <a:effectLst/>
                <a:latin typeface="+mn-lt"/>
                <a:ea typeface="ヒラギノ角ゴ Pro W3" pitchFamily="84" charset="-128"/>
                <a:cs typeface="ヒラギノ角ゴ Pro W3" pitchFamily="84" charset="-128"/>
              </a:rPr>
              <a:t>rd</a:t>
            </a:r>
            <a:r>
              <a:rPr lang="en-US" sz="1056" kern="1200" dirty="0">
                <a:solidFill>
                  <a:schemeClr val="tx1"/>
                </a:solidFill>
                <a:effectLst/>
                <a:latin typeface="+mn-lt"/>
                <a:ea typeface="ヒラギノ角ゴ Pro W3" pitchFamily="84" charset="-128"/>
                <a:cs typeface="ヒラギノ角ゴ Pro W3" pitchFamily="84" charset="-128"/>
              </a:rPr>
              <a:t> ed.)</a:t>
            </a:r>
            <a:r>
              <a:rPr lang="en-US" sz="1056" i="1" kern="1200" dirty="0">
                <a:solidFill>
                  <a:schemeClr val="tx1"/>
                </a:solidFill>
                <a:effectLst/>
                <a:latin typeface="+mn-lt"/>
                <a:ea typeface="ヒラギノ角ゴ Pro W3" pitchFamily="84" charset="-128"/>
                <a:cs typeface="ヒラギノ角ゴ Pro W3" pitchFamily="84" charset="-128"/>
              </a:rPr>
              <a:t>. </a:t>
            </a:r>
            <a:r>
              <a:rPr lang="en-US" sz="1056" kern="1200" dirty="0" err="1">
                <a:solidFill>
                  <a:schemeClr val="tx1"/>
                </a:solidFill>
                <a:effectLst/>
                <a:latin typeface="+mn-lt"/>
                <a:ea typeface="ヒラギノ角ゴ Pro W3" pitchFamily="84" charset="-128"/>
                <a:cs typeface="ヒラギノ角ゴ Pro W3" pitchFamily="84" charset="-128"/>
              </a:rPr>
              <a:t>Maleisië</a:t>
            </a:r>
            <a:r>
              <a:rPr lang="en-US" sz="1056" kern="1200" dirty="0">
                <a:solidFill>
                  <a:schemeClr val="tx1"/>
                </a:solidFill>
                <a:effectLst/>
                <a:latin typeface="+mn-lt"/>
                <a:ea typeface="ヒラギノ角ゴ Pro W3" pitchFamily="84" charset="-128"/>
                <a:cs typeface="ヒラギノ角ゴ Pro W3" pitchFamily="84" charset="-128"/>
              </a:rPr>
              <a:t>: Pearson Education Limited.</a:t>
            </a:r>
            <a:endParaRPr lang="nl-NL" sz="1056" kern="1200" dirty="0">
              <a:solidFill>
                <a:schemeClr val="tx1"/>
              </a:solidFill>
              <a:effectLst/>
              <a:latin typeface="+mn-lt"/>
              <a:ea typeface="ヒラギノ角ゴ Pro W3" pitchFamily="84" charset="-128"/>
              <a:cs typeface="ヒラギノ角ゴ Pro W3" pitchFamily="84" charset="-128"/>
            </a:endParaRPr>
          </a:p>
          <a:p>
            <a:r>
              <a:rPr lang="nl-NL" sz="1056" kern="1200" dirty="0">
                <a:solidFill>
                  <a:schemeClr val="tx1"/>
                </a:solidFill>
                <a:effectLst/>
                <a:latin typeface="+mn-lt"/>
                <a:ea typeface="ヒラギノ角ゴ Pro W3" pitchFamily="84" charset="-128"/>
                <a:cs typeface="ヒラギノ角ゴ Pro W3" pitchFamily="84" charset="-128"/>
              </a:rPr>
              <a:t> </a:t>
            </a:r>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7</a:t>
            </a:fld>
            <a:endParaRPr lang="nl-NL"/>
          </a:p>
        </p:txBody>
      </p:sp>
    </p:spTree>
    <p:extLst>
      <p:ext uri="{BB962C8B-B14F-4D97-AF65-F5344CB8AC3E}">
        <p14:creationId xmlns:p14="http://schemas.microsoft.com/office/powerpoint/2010/main" val="368892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8</a:t>
            </a:fld>
            <a:endParaRPr lang="nl-NL"/>
          </a:p>
        </p:txBody>
      </p:sp>
    </p:spTree>
    <p:extLst>
      <p:ext uri="{BB962C8B-B14F-4D97-AF65-F5344CB8AC3E}">
        <p14:creationId xmlns:p14="http://schemas.microsoft.com/office/powerpoint/2010/main" val="2017184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56" b="0" i="0" kern="1200" dirty="0">
              <a:solidFill>
                <a:schemeClr val="tx1"/>
              </a:solidFill>
              <a:effectLst/>
              <a:latin typeface="+mn-lt"/>
              <a:ea typeface="ヒラギノ角ゴ Pro W3" pitchFamily="84" charset="-128"/>
              <a:cs typeface="ヒラギノ角ゴ Pro W3" pitchFamily="84" charset="-128"/>
            </a:endParaRPr>
          </a:p>
          <a:p>
            <a:endParaRPr lang="nl-NL" sz="1056" b="0" i="0" kern="1200" dirty="0">
              <a:solidFill>
                <a:schemeClr val="tx1"/>
              </a:solidFill>
              <a:effectLst/>
              <a:latin typeface="+mn-lt"/>
              <a:ea typeface="ヒラギノ角ゴ Pro W3" pitchFamily="84" charset="-128"/>
              <a:cs typeface="ヒラギノ角ゴ Pro W3" pitchFamily="84" charset="-128"/>
            </a:endParaRPr>
          </a:p>
          <a:p>
            <a:r>
              <a:rPr lang="nl-NL" sz="1056" b="0" i="0" kern="1200" dirty="0">
                <a:solidFill>
                  <a:schemeClr val="tx1"/>
                </a:solidFill>
                <a:effectLst/>
                <a:latin typeface="+mn-lt"/>
                <a:ea typeface="ヒラギノ角ゴ Pro W3" pitchFamily="84" charset="-128"/>
                <a:cs typeface="ヒラギノ角ゴ Pro W3" pitchFamily="84" charset="-128"/>
              </a:rPr>
              <a:t>De verwarring rond de betekenis van AI wordt vergroot door de visioenen over AI in allerlei sciencefictionliteratuur en -films. In sciencefictionverhalen figureren vaak vriendelijke, mensachtige assistenten die een eindeloze stroom feitjes opdissen of geestige dialogen voeren, maar die soms ook Pinokkio achternagaan en zich beginnen af te vragen of ze geen echt mens kunnen worden.</a:t>
            </a:r>
          </a:p>
          <a:p>
            <a:endParaRPr lang="nl-NL" sz="1056" b="0" i="0" kern="1200" dirty="0">
              <a:solidFill>
                <a:schemeClr val="tx1"/>
              </a:solidFill>
              <a:effectLst/>
              <a:latin typeface="+mn-lt"/>
              <a:ea typeface="ヒラギノ角ゴ Pro W3" pitchFamily="84" charset="-128"/>
            </a:endParaRPr>
          </a:p>
          <a:p>
            <a:r>
              <a:rPr lang="nl-NL" sz="1056" b="0" i="0" kern="1200" dirty="0">
                <a:solidFill>
                  <a:schemeClr val="tx1"/>
                </a:solidFill>
                <a:effectLst/>
                <a:latin typeface="+mn-lt"/>
                <a:ea typeface="ヒラギノ角ゴ Pro W3" pitchFamily="84" charset="-128"/>
              </a:rPr>
              <a:t>Filosofen hoe komen ze tot een besluit &gt; strong AI </a:t>
            </a:r>
          </a:p>
          <a:p>
            <a:endParaRPr lang="nl-NL" sz="1056" b="0" i="0" kern="1200" dirty="0">
              <a:solidFill>
                <a:schemeClr val="tx1"/>
              </a:solidFill>
              <a:effectLst/>
              <a:latin typeface="+mn-lt"/>
              <a:ea typeface="ヒラギノ角ゴ Pro W3" pitchFamily="84" charset="-128"/>
            </a:endParaRPr>
          </a:p>
          <a:p>
            <a:r>
              <a:rPr lang="nl-NL" sz="1056" b="0" i="0" kern="1200" dirty="0">
                <a:solidFill>
                  <a:schemeClr val="tx1"/>
                </a:solidFill>
                <a:effectLst/>
                <a:latin typeface="+mn-lt"/>
                <a:ea typeface="ヒラギノ角ゴ Pro W3" pitchFamily="84" charset="-128"/>
              </a:rPr>
              <a:t>Automatiseren &gt; </a:t>
            </a:r>
          </a:p>
        </p:txBody>
      </p:sp>
      <p:sp>
        <p:nvSpPr>
          <p:cNvPr id="4" name="Tijdelijke aanduiding voor dianummer 3"/>
          <p:cNvSpPr>
            <a:spLocks noGrp="1"/>
          </p:cNvSpPr>
          <p:nvPr>
            <p:ph type="sldNum" sz="quarter" idx="5"/>
          </p:nvPr>
        </p:nvSpPr>
        <p:spPr/>
        <p:txBody>
          <a:bodyPr/>
          <a:lstStyle/>
          <a:p>
            <a:fld id="{CC0A3BD6-6184-462B-A657-75721E8B5646}" type="slidenum">
              <a:rPr lang="nl-NL" smtClean="0"/>
              <a:pPr/>
              <a:t>9</a:t>
            </a:fld>
            <a:endParaRPr lang="nl-NL"/>
          </a:p>
        </p:txBody>
      </p:sp>
    </p:spTree>
    <p:extLst>
      <p:ext uri="{BB962C8B-B14F-4D97-AF65-F5344CB8AC3E}">
        <p14:creationId xmlns:p14="http://schemas.microsoft.com/office/powerpoint/2010/main" val="2003100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2"/>
            <a:ext cx="12192000" cy="6857656"/>
          </a:xfrm>
          <a:prstGeom prst="rect">
            <a:avLst/>
          </a:prstGeom>
        </p:spPr>
      </p:pic>
      <p:pic>
        <p:nvPicPr>
          <p:cNvPr id="13" name="Afbeelding 12">
            <a:extLst>
              <a:ext uri="{FF2B5EF4-FFF2-40B4-BE49-F238E27FC236}">
                <a16:creationId xmlns:a16="http://schemas.microsoft.com/office/drawing/2014/main" id="{342DE672-904B-45E5-AE2A-C4B160AC81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Tijdelijke aanduiding voor tekst 24">
            <a:extLst>
              <a:ext uri="{FF2B5EF4-FFF2-40B4-BE49-F238E27FC236}">
                <a16:creationId xmlns:a16="http://schemas.microsoft.com/office/drawing/2014/main" id="{D4A26B67-482A-4F66-9CA5-B82D1CAE75F7}"/>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6" name="Afbeelding 15">
            <a:extLst>
              <a:ext uri="{FF2B5EF4-FFF2-40B4-BE49-F238E27FC236}">
                <a16:creationId xmlns:a16="http://schemas.microsoft.com/office/drawing/2014/main" id="{2631717F-B269-4AB3-A18A-A2DFB34B66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72"/>
            <a:ext cx="12191999" cy="6857654"/>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8555"/>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4EE247C9-9209-4764-BAE3-859A780B69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4F7642E1-DFAF-44DC-8170-831A2411D43D}"/>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3477985B-96F7-4F8C-94A0-BC23832CE3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320628802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76"/>
            <a:ext cx="12191999" cy="6857655"/>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F2801B53-E18F-4974-AF5C-E430F35AD4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FA897526-8C01-404F-93E6-C2B9D94262D2}"/>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C25EDFA7-9642-43AA-B3F1-5CC2C50101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16064404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
            <a:ext cx="12192000" cy="6857655"/>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C69BF2CF-391D-46AA-85DF-FA63E987BB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E0BB46E4-6091-48EA-99D9-3723DCE71035}"/>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B80063CC-0131-43C1-B043-E792967C62C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189595085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76"/>
            <a:ext cx="12191999" cy="6857655"/>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18E827F3-B5D9-445F-AB4E-9942312445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21B6A7A4-DE9D-4E9F-8118-01B13235D41D}"/>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B3F01744-4B43-4F70-8C1E-407A3B33B9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28699736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254"/>
            <a:ext cx="12191999" cy="68574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5" name="Afbeelding 14">
            <a:extLst>
              <a:ext uri="{FF2B5EF4-FFF2-40B4-BE49-F238E27FC236}">
                <a16:creationId xmlns:a16="http://schemas.microsoft.com/office/drawing/2014/main" id="{27EDB36D-3E5F-4191-92C7-EC683B0C0F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6" name="Tijdelijke aanduiding voor tekst 24">
            <a:extLst>
              <a:ext uri="{FF2B5EF4-FFF2-40B4-BE49-F238E27FC236}">
                <a16:creationId xmlns:a16="http://schemas.microsoft.com/office/drawing/2014/main" id="{93C366F9-98AB-4C21-A4C2-E7A102E22A6B}"/>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7" name="Afbeelding 16">
            <a:extLst>
              <a:ext uri="{FF2B5EF4-FFF2-40B4-BE49-F238E27FC236}">
                <a16:creationId xmlns:a16="http://schemas.microsoft.com/office/drawing/2014/main" id="{E7FC5889-49D8-437D-9B1B-4E20F9678B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157409475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72"/>
            <a:ext cx="12191999" cy="6857654"/>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8EBE9D85-6814-482F-AC09-93326EA247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DD227E36-9359-462F-A719-B91923D53CD4}"/>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4E1DFB9E-5A1F-40FD-B6F0-3E675A8F6F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46124102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73"/>
            <a:ext cx="12191999" cy="6857654"/>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8FBDDEE3-28BF-495A-89F0-F90F444E48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F5AD9E41-6FDE-4327-A092-727EEF491191}"/>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0D786683-490E-4676-B0BE-EF366844F7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250792180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72"/>
            <a:ext cx="12191999" cy="6857654"/>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367D0C9A-A2A4-4BE5-A0DA-A4E4FB69F3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5EF1F78E-C369-41F9-A966-CC5A7D51353C}"/>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BE32317C-33E0-4D13-9D10-A07337EBCE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22108661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73"/>
            <a:ext cx="12191999" cy="6857654"/>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DB36793E-6ACF-4043-83C3-5A5DD985A3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613815E3-61D5-44B1-9681-680FCFE0958B}"/>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702FA725-E01B-42E9-A73F-278EE2B36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243871255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72"/>
            <a:ext cx="12191999" cy="6857654"/>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8555"/>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5A59FA2F-A224-4422-A44E-86D960939C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5F75D2D0-653A-4A0F-BC58-B4A48BFDA895}"/>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0F0AE837-72A4-4F92-AC52-B12F23F5BBD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360240676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1504"/>
            <a:ext cx="12187276"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0A381AC7-CFA0-40F4-9E00-72D47A0C56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404B931C-FA09-4BA7-8432-E4B80E73ABAF}"/>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639896EE-C31F-496F-846F-7446EB5981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293586377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1504"/>
            <a:ext cx="12187276"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108BE3E6-1FF8-407E-966E-4F4729424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D1DA0572-BE8A-4FC2-ADEA-3EE6E182439A}"/>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A5621EE6-29D7-482D-987F-87E63A25A3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408608486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1500"/>
            <a:ext cx="12187276" cy="6854998"/>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206EC3DA-8260-483F-89CD-4B033E6276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AF4FE214-5E4B-473B-A98B-A10A86378372}"/>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C455C769-BAF0-4AD8-B6AB-27F46D5CE6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373673272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553B46-4CFE-44EF-B1E1-0880C21A1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9"/>
            <a:ext cx="12192000" cy="1168893"/>
          </a:xfrm>
          <a:prstGeom prst="rect">
            <a:avLst/>
          </a:prstGeom>
        </p:spPr>
      </p:pic>
      <p:sp>
        <p:nvSpPr>
          <p:cNvPr id="13" name="Rectangle 6"/>
          <p:cNvSpPr>
            <a:spLocks noGrp="1" noChangeArrowheads="1"/>
          </p:cNvSpPr>
          <p:nvPr>
            <p:ph type="ctrTitle" hasCustomPrompt="1"/>
          </p:nvPr>
        </p:nvSpPr>
        <p:spPr>
          <a:xfrm>
            <a:off x="505210" y="593030"/>
            <a:ext cx="10637327" cy="685800"/>
          </a:xfrm>
          <a:prstGeom prst="rect">
            <a:avLst/>
          </a:prstGeom>
          <a:noFill/>
        </p:spPr>
        <p:txBody>
          <a:bodyPr lIns="0" tIns="0" rIns="0" bIns="0" anchor="ctr"/>
          <a:lstStyle>
            <a:lvl1pPr>
              <a:lnSpc>
                <a:spcPct val="100000"/>
              </a:lnSpc>
              <a:defRPr sz="2031"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9" y="1779419"/>
            <a:ext cx="11141509" cy="4399803"/>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1522">
                <a:solidFill>
                  <a:srgbClr val="000000"/>
                </a:solidFill>
              </a:defRPr>
            </a:lvl1pPr>
            <a:lvl2pPr marL="0" indent="-228507">
              <a:lnSpc>
                <a:spcPct val="150000"/>
              </a:lnSpc>
              <a:buClr>
                <a:srgbClr val="C00000"/>
              </a:buClr>
              <a:buSzPct val="100000"/>
              <a:buFont typeface="Arial" panose="020B0604020202020204" pitchFamily="34" charset="0"/>
              <a:buChar char="•"/>
              <a:defRPr sz="1354">
                <a:solidFill>
                  <a:srgbClr val="000000"/>
                </a:solidFill>
              </a:defRPr>
            </a:lvl2pPr>
            <a:lvl3pPr marL="457013" indent="-228507">
              <a:lnSpc>
                <a:spcPct val="150000"/>
              </a:lnSpc>
              <a:buClr>
                <a:srgbClr val="C00000"/>
              </a:buClr>
              <a:buFont typeface="Arial" panose="020B0604020202020204" pitchFamily="34" charset="0"/>
              <a:buChar char="•"/>
              <a:defRPr sz="1185">
                <a:solidFill>
                  <a:srgbClr val="000000"/>
                </a:solidFill>
              </a:defRPr>
            </a:lvl3pPr>
            <a:lvl4pPr>
              <a:defRPr sz="1522">
                <a:solidFill>
                  <a:srgbClr val="000000"/>
                </a:solidFill>
              </a:defRPr>
            </a:lvl4pPr>
            <a:lvl5pPr>
              <a:defRPr sz="1522">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p>
          <a:p>
            <a:pPr lvl="2"/>
            <a:r>
              <a:rPr lang="en-US" err="1"/>
              <a:t>Derde</a:t>
            </a:r>
            <a:r>
              <a:rPr lang="en-US"/>
              <a:t> </a:t>
            </a:r>
            <a:r>
              <a:rPr lang="en-US" err="1"/>
              <a:t>niveau</a:t>
            </a:r>
            <a:endParaRPr lang="en-US"/>
          </a:p>
        </p:txBody>
      </p:sp>
      <p:sp>
        <p:nvSpPr>
          <p:cNvPr id="7" name="Rechthoek 6"/>
          <p:cNvSpPr/>
          <p:nvPr userDrawn="1"/>
        </p:nvSpPr>
        <p:spPr bwMode="auto">
          <a:xfrm>
            <a:off x="10196530"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8697" tIns="19348" rIns="38697" bIns="19348" numCol="1" rtlCol="0" anchor="t" anchorCtr="0" compatLnSpc="1">
            <a:prstTxWarp prst="textNoShape">
              <a:avLst/>
            </a:prstTxWarp>
          </a:bodyPr>
          <a:lstStyle/>
          <a:p>
            <a:pPr marL="0" marR="0" indent="0" algn="l" defTabSz="386938" rtl="0" eaLnBrk="1" fontAlgn="base" latinLnBrk="0" hangingPunct="1">
              <a:lnSpc>
                <a:spcPct val="100000"/>
              </a:lnSpc>
              <a:spcBef>
                <a:spcPct val="0"/>
              </a:spcBef>
              <a:spcAft>
                <a:spcPct val="0"/>
              </a:spcAft>
              <a:buClrTx/>
              <a:buSzTx/>
              <a:buFontTx/>
              <a:buNone/>
              <a:tabLst/>
            </a:pPr>
            <a:endParaRPr kumimoji="0" lang="nl-NL" sz="762"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3038850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93F3384-4D46-425E-9492-98C381B81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9"/>
            <a:ext cx="12192000" cy="1168893"/>
          </a:xfrm>
          <a:prstGeom prst="rect">
            <a:avLst/>
          </a:prstGeom>
        </p:spPr>
      </p:pic>
      <p:sp>
        <p:nvSpPr>
          <p:cNvPr id="13" name="Rectangle 6"/>
          <p:cNvSpPr>
            <a:spLocks noGrp="1" noChangeArrowheads="1"/>
          </p:cNvSpPr>
          <p:nvPr>
            <p:ph type="ctrTitle" hasCustomPrompt="1"/>
          </p:nvPr>
        </p:nvSpPr>
        <p:spPr>
          <a:xfrm>
            <a:off x="505210" y="593030"/>
            <a:ext cx="10637327" cy="685800"/>
          </a:xfrm>
          <a:prstGeom prst="rect">
            <a:avLst/>
          </a:prstGeom>
          <a:noFill/>
        </p:spPr>
        <p:txBody>
          <a:bodyPr lIns="0" tIns="0" rIns="0" bIns="0" anchor="ctr"/>
          <a:lstStyle>
            <a:lvl1pPr>
              <a:lnSpc>
                <a:spcPct val="100000"/>
              </a:lnSpc>
              <a:defRPr sz="2031"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10" y="1779415"/>
            <a:ext cx="10364137"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1354">
                <a:solidFill>
                  <a:srgbClr val="000000"/>
                </a:solidFill>
              </a:defRPr>
            </a:lvl1pPr>
            <a:lvl2pPr marL="0" indent="-228507">
              <a:lnSpc>
                <a:spcPct val="150000"/>
              </a:lnSpc>
              <a:buClr>
                <a:srgbClr val="C00000"/>
              </a:buClr>
              <a:buSzPct val="100000"/>
              <a:buFont typeface="Arial" panose="020B0604020202020204" pitchFamily="34" charset="0"/>
              <a:buChar char="•"/>
              <a:defRPr sz="1354">
                <a:solidFill>
                  <a:srgbClr val="000000"/>
                </a:solidFill>
              </a:defRPr>
            </a:lvl2pPr>
            <a:lvl3pPr marL="457013" indent="-228507">
              <a:lnSpc>
                <a:spcPct val="150000"/>
              </a:lnSpc>
              <a:buClr>
                <a:srgbClr val="C00000"/>
              </a:buClr>
              <a:buFont typeface="Arial" panose="020B0604020202020204" pitchFamily="34" charset="0"/>
              <a:buChar char="•"/>
              <a:defRPr sz="1185">
                <a:solidFill>
                  <a:srgbClr val="000000"/>
                </a:solidFill>
              </a:defRPr>
            </a:lvl3pPr>
            <a:lvl4pPr>
              <a:defRPr sz="1522">
                <a:solidFill>
                  <a:srgbClr val="000000"/>
                </a:solidFill>
              </a:defRPr>
            </a:lvl4pPr>
            <a:lvl5pPr>
              <a:defRPr sz="1522">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0" name="Rechthoek 9"/>
          <p:cNvSpPr/>
          <p:nvPr userDrawn="1"/>
        </p:nvSpPr>
        <p:spPr bwMode="auto">
          <a:xfrm>
            <a:off x="10196530"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8697" tIns="19348" rIns="38697" bIns="19348" numCol="1" rtlCol="0" anchor="t" anchorCtr="0" compatLnSpc="1">
            <a:prstTxWarp prst="textNoShape">
              <a:avLst/>
            </a:prstTxWarp>
          </a:bodyPr>
          <a:lstStyle/>
          <a:p>
            <a:pPr marL="0" marR="0" indent="0" algn="l" defTabSz="386938" rtl="0" eaLnBrk="1" fontAlgn="base" latinLnBrk="0" hangingPunct="1">
              <a:lnSpc>
                <a:spcPct val="100000"/>
              </a:lnSpc>
              <a:spcBef>
                <a:spcPct val="0"/>
              </a:spcBef>
              <a:spcAft>
                <a:spcPct val="0"/>
              </a:spcAft>
              <a:buClrTx/>
              <a:buSzTx/>
              <a:buFontTx/>
              <a:buNone/>
              <a:tabLst/>
            </a:pPr>
            <a:endParaRPr kumimoji="0" lang="nl-NL" sz="762"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229868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BE8AA42-FF6F-4B69-9487-6E4C8BDB3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9"/>
            <a:ext cx="12192000" cy="1168893"/>
          </a:xfrm>
          <a:prstGeom prst="rect">
            <a:avLst/>
          </a:prstGeom>
        </p:spPr>
      </p:pic>
      <p:sp>
        <p:nvSpPr>
          <p:cNvPr id="14" name="Rectangle 6"/>
          <p:cNvSpPr>
            <a:spLocks noGrp="1" noChangeArrowheads="1"/>
          </p:cNvSpPr>
          <p:nvPr>
            <p:ph type="ctrTitle" hasCustomPrompt="1"/>
          </p:nvPr>
        </p:nvSpPr>
        <p:spPr>
          <a:xfrm>
            <a:off x="505210" y="593030"/>
            <a:ext cx="10637327" cy="685800"/>
          </a:xfrm>
          <a:prstGeom prst="rect">
            <a:avLst/>
          </a:prstGeom>
          <a:noFill/>
        </p:spPr>
        <p:txBody>
          <a:bodyPr lIns="0" tIns="0" rIns="0" bIns="0" anchor="ctr"/>
          <a:lstStyle>
            <a:lvl1pPr>
              <a:lnSpc>
                <a:spcPct val="100000"/>
              </a:lnSpc>
              <a:defRPr sz="2031"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Rectangle 3"/>
          <p:cNvSpPr>
            <a:spLocks noGrp="1" noChangeArrowheads="1"/>
          </p:cNvSpPr>
          <p:nvPr>
            <p:ph idx="1" hasCustomPrompt="1"/>
          </p:nvPr>
        </p:nvSpPr>
        <p:spPr bwMode="auto">
          <a:xfrm>
            <a:off x="505210" y="1779415"/>
            <a:ext cx="10364137"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1522">
                <a:solidFill>
                  <a:srgbClr val="000000"/>
                </a:solidFill>
              </a:defRPr>
            </a:lvl1pPr>
            <a:lvl2pPr marL="0" indent="-228507">
              <a:lnSpc>
                <a:spcPct val="150000"/>
              </a:lnSpc>
              <a:buClr>
                <a:srgbClr val="C00000"/>
              </a:buClr>
              <a:buFont typeface="Arial" panose="020B0604020202020204" pitchFamily="34" charset="0"/>
              <a:buChar char="•"/>
              <a:defRPr sz="1354">
                <a:solidFill>
                  <a:srgbClr val="000000"/>
                </a:solidFill>
              </a:defRPr>
            </a:lvl2pPr>
            <a:lvl3pPr marL="457013" indent="-228507">
              <a:lnSpc>
                <a:spcPct val="150000"/>
              </a:lnSpc>
              <a:buClr>
                <a:srgbClr val="C00000"/>
              </a:buClr>
              <a:buFont typeface="Arial" panose="020B0604020202020204" pitchFamily="34" charset="0"/>
              <a:buChar char="•"/>
              <a:defRPr sz="1185">
                <a:solidFill>
                  <a:srgbClr val="000000"/>
                </a:solidFill>
              </a:defRPr>
            </a:lvl3pPr>
            <a:lvl4pPr>
              <a:defRPr sz="1522">
                <a:solidFill>
                  <a:srgbClr val="000000"/>
                </a:solidFill>
              </a:defRPr>
            </a:lvl4pPr>
            <a:lvl5pPr>
              <a:defRPr sz="1522">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p:txBody>
      </p:sp>
      <p:sp>
        <p:nvSpPr>
          <p:cNvPr id="7" name="Rechthoek 6"/>
          <p:cNvSpPr/>
          <p:nvPr userDrawn="1"/>
        </p:nvSpPr>
        <p:spPr bwMode="auto">
          <a:xfrm>
            <a:off x="10196530"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8697" tIns="19348" rIns="38697" bIns="19348" numCol="1" rtlCol="0" anchor="t" anchorCtr="0" compatLnSpc="1">
            <a:prstTxWarp prst="textNoShape">
              <a:avLst/>
            </a:prstTxWarp>
          </a:bodyPr>
          <a:lstStyle/>
          <a:p>
            <a:pPr marL="0" marR="0" indent="0" algn="l" defTabSz="386938" rtl="0" eaLnBrk="1" fontAlgn="base" latinLnBrk="0" hangingPunct="1">
              <a:lnSpc>
                <a:spcPct val="100000"/>
              </a:lnSpc>
              <a:spcBef>
                <a:spcPct val="0"/>
              </a:spcBef>
              <a:spcAft>
                <a:spcPct val="0"/>
              </a:spcAft>
              <a:buClrTx/>
              <a:buSzTx/>
              <a:buFontTx/>
              <a:buNone/>
              <a:tabLst/>
            </a:pPr>
            <a:endParaRPr kumimoji="0" lang="nl-NL" sz="762"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3503159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ks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597D443-F94D-4AC0-AB53-FBDF8FF7ED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9"/>
            <a:ext cx="12192000" cy="1168893"/>
          </a:xfrm>
          <a:prstGeom prst="rect">
            <a:avLst/>
          </a:prstGeom>
        </p:spPr>
      </p:pic>
      <p:sp>
        <p:nvSpPr>
          <p:cNvPr id="14" name="Rectangle 6"/>
          <p:cNvSpPr>
            <a:spLocks noGrp="1" noChangeArrowheads="1"/>
          </p:cNvSpPr>
          <p:nvPr>
            <p:ph type="ctrTitle" hasCustomPrompt="1"/>
          </p:nvPr>
        </p:nvSpPr>
        <p:spPr>
          <a:xfrm>
            <a:off x="505210" y="593030"/>
            <a:ext cx="10637327" cy="685800"/>
          </a:xfrm>
          <a:prstGeom prst="rect">
            <a:avLst/>
          </a:prstGeom>
          <a:noFill/>
        </p:spPr>
        <p:txBody>
          <a:bodyPr lIns="0" tIns="0" rIns="0" bIns="0" anchor="ctr"/>
          <a:lstStyle>
            <a:lvl1pPr>
              <a:lnSpc>
                <a:spcPct val="100000"/>
              </a:lnSpc>
              <a:defRPr sz="2031"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6" name="Tijdelijke aanduiding voor inhoud 2"/>
          <p:cNvSpPr>
            <a:spLocks noGrp="1"/>
          </p:cNvSpPr>
          <p:nvPr>
            <p:ph sz="half" idx="1"/>
          </p:nvPr>
        </p:nvSpPr>
        <p:spPr>
          <a:xfrm>
            <a:off x="495277" y="1825566"/>
            <a:ext cx="5204671" cy="4351154"/>
          </a:xfrm>
          <a:prstGeom prst="rect">
            <a:avLst/>
          </a:prstGeom>
        </p:spPr>
        <p:txBody>
          <a:bodyPr/>
          <a:lstStyle>
            <a:lvl1pPr>
              <a:defRPr sz="1185">
                <a:solidFill>
                  <a:srgbClr val="000000"/>
                </a:solidFill>
              </a:defRPr>
            </a:lvl1pPr>
            <a:lvl2pPr marL="0" indent="-228507">
              <a:lnSpc>
                <a:spcPct val="150000"/>
              </a:lnSpc>
              <a:spcBef>
                <a:spcPts val="0"/>
              </a:spcBef>
              <a:buClr>
                <a:srgbClr val="C00000"/>
              </a:buClr>
              <a:buSzPct val="100000"/>
              <a:buFont typeface="Arial" panose="020B0604020202020204" pitchFamily="34" charset="0"/>
              <a:buChar char="•"/>
              <a:defRPr sz="1100">
                <a:solidFill>
                  <a:srgbClr val="000000"/>
                </a:solidFill>
              </a:defRPr>
            </a:lvl2pPr>
            <a:lvl3pPr marL="457013" indent="-228507">
              <a:lnSpc>
                <a:spcPct val="150000"/>
              </a:lnSpc>
              <a:spcBef>
                <a:spcPts val="0"/>
              </a:spcBef>
              <a:buClr>
                <a:srgbClr val="C00000"/>
              </a:buClr>
              <a:defRPr sz="1015" i="0">
                <a:solidFill>
                  <a:srgbClr val="000000"/>
                </a:solidFill>
              </a:defRPr>
            </a:lvl3pPr>
            <a:lvl4pPr>
              <a:defRPr>
                <a:solidFill>
                  <a:srgbClr val="000000"/>
                </a:solidFill>
              </a:defRPr>
            </a:lvl4pPr>
            <a:lvl5pPr>
              <a:defRPr>
                <a:solidFill>
                  <a:srgbClr val="000000"/>
                </a:solidFill>
              </a:defRPr>
            </a:lvl5pPr>
          </a:lstStyle>
          <a:p>
            <a:pPr lvl="0"/>
            <a:r>
              <a:rPr lang="nl-NL"/>
              <a:t>Tekststijl van het model bewerken</a:t>
            </a:r>
          </a:p>
          <a:p>
            <a:pPr lvl="1"/>
            <a:r>
              <a:rPr lang="nl-NL"/>
              <a:t>Tweede niveau</a:t>
            </a:r>
          </a:p>
          <a:p>
            <a:pPr lvl="2"/>
            <a:r>
              <a:rPr lang="nl-NL"/>
              <a:t>Derde niveau</a:t>
            </a:r>
          </a:p>
        </p:txBody>
      </p:sp>
      <p:sp>
        <p:nvSpPr>
          <p:cNvPr id="16" name="Tijdelijke aanduiding voor inhoud 2"/>
          <p:cNvSpPr>
            <a:spLocks noGrp="1"/>
          </p:cNvSpPr>
          <p:nvPr>
            <p:ph sz="half" idx="10"/>
          </p:nvPr>
        </p:nvSpPr>
        <p:spPr>
          <a:xfrm>
            <a:off x="5903434" y="1825566"/>
            <a:ext cx="5204671" cy="4351154"/>
          </a:xfrm>
          <a:prstGeom prst="rect">
            <a:avLst/>
          </a:prstGeom>
        </p:spPr>
        <p:txBody>
          <a:bodyPr/>
          <a:lstStyle>
            <a:lvl1pPr>
              <a:defRPr sz="1185">
                <a:solidFill>
                  <a:srgbClr val="000000"/>
                </a:solidFill>
              </a:defRPr>
            </a:lvl1pPr>
            <a:lvl2pPr marL="0" indent="-228507">
              <a:lnSpc>
                <a:spcPct val="150000"/>
              </a:lnSpc>
              <a:spcBef>
                <a:spcPts val="0"/>
              </a:spcBef>
              <a:buClr>
                <a:srgbClr val="C00000"/>
              </a:buClr>
              <a:buSzPct val="100000"/>
              <a:buFont typeface="Arial" panose="020B0604020202020204" pitchFamily="34" charset="0"/>
              <a:buChar char="•"/>
              <a:defRPr sz="1100">
                <a:solidFill>
                  <a:srgbClr val="000000"/>
                </a:solidFill>
              </a:defRPr>
            </a:lvl2pPr>
            <a:lvl3pPr marL="457013" indent="-228507">
              <a:lnSpc>
                <a:spcPct val="150000"/>
              </a:lnSpc>
              <a:spcBef>
                <a:spcPts val="0"/>
              </a:spcBef>
              <a:buClr>
                <a:srgbClr val="C00000"/>
              </a:buClr>
              <a:defRPr sz="1015" i="0">
                <a:solidFill>
                  <a:srgbClr val="000000"/>
                </a:solidFill>
              </a:defRPr>
            </a:lvl3pPr>
            <a:lvl4pPr>
              <a:defRPr>
                <a:solidFill>
                  <a:srgbClr val="000000"/>
                </a:solidFill>
              </a:defRPr>
            </a:lvl4pPr>
            <a:lvl5pPr>
              <a:defRPr>
                <a:solidFill>
                  <a:srgbClr val="000000"/>
                </a:solidFill>
              </a:defRPr>
            </a:lvl5pPr>
          </a:lstStyle>
          <a:p>
            <a:pPr lvl="0"/>
            <a:r>
              <a:rPr lang="nl-NL"/>
              <a:t>Tekststijl van het model bewerken</a:t>
            </a:r>
          </a:p>
          <a:p>
            <a:pPr lvl="1"/>
            <a:r>
              <a:rPr lang="nl-NL"/>
              <a:t>Tweede niveau</a:t>
            </a:r>
          </a:p>
          <a:p>
            <a:pPr lvl="2"/>
            <a:r>
              <a:rPr lang="nl-NL"/>
              <a:t>Derde niveau</a:t>
            </a:r>
          </a:p>
        </p:txBody>
      </p:sp>
      <p:sp>
        <p:nvSpPr>
          <p:cNvPr id="7" name="Rechthoek 6"/>
          <p:cNvSpPr/>
          <p:nvPr userDrawn="1"/>
        </p:nvSpPr>
        <p:spPr bwMode="auto">
          <a:xfrm>
            <a:off x="10196530"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8697" tIns="19348" rIns="38697" bIns="19348" numCol="1" rtlCol="0" anchor="t" anchorCtr="0" compatLnSpc="1">
            <a:prstTxWarp prst="textNoShape">
              <a:avLst/>
            </a:prstTxWarp>
          </a:bodyPr>
          <a:lstStyle/>
          <a:p>
            <a:pPr marL="0" marR="0" indent="0" algn="l" defTabSz="386938" rtl="0" eaLnBrk="1" fontAlgn="base" latinLnBrk="0" hangingPunct="1">
              <a:lnSpc>
                <a:spcPct val="100000"/>
              </a:lnSpc>
              <a:spcBef>
                <a:spcPct val="0"/>
              </a:spcBef>
              <a:spcAft>
                <a:spcPct val="0"/>
              </a:spcAft>
              <a:buClrTx/>
              <a:buSzTx/>
              <a:buFontTx/>
              <a:buNone/>
              <a:tabLst/>
            </a:pPr>
            <a:endParaRPr kumimoji="0" lang="nl-NL" sz="762"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1826595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ekst">
    <p:bg>
      <p:bgPr>
        <a:solidFill>
          <a:schemeClr val="accent5"/>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5C62C69-8829-41C1-AECF-D34CE2F087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9"/>
            <a:ext cx="12192000" cy="1168893"/>
          </a:xfrm>
          <a:prstGeom prst="rect">
            <a:avLst/>
          </a:prstGeom>
        </p:spPr>
      </p:pic>
      <p:sp>
        <p:nvSpPr>
          <p:cNvPr id="14" name="Rectangle 6"/>
          <p:cNvSpPr>
            <a:spLocks noGrp="1" noChangeArrowheads="1"/>
          </p:cNvSpPr>
          <p:nvPr>
            <p:ph type="ctrTitle" hasCustomPrompt="1"/>
          </p:nvPr>
        </p:nvSpPr>
        <p:spPr>
          <a:xfrm>
            <a:off x="505210" y="59303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Rectangle 3"/>
          <p:cNvSpPr>
            <a:spLocks noGrp="1" noChangeArrowheads="1"/>
          </p:cNvSpPr>
          <p:nvPr>
            <p:ph idx="1" hasCustomPrompt="1"/>
          </p:nvPr>
        </p:nvSpPr>
        <p:spPr bwMode="auto">
          <a:xfrm>
            <a:off x="505210" y="1779415"/>
            <a:ext cx="10364137"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1522">
                <a:solidFill>
                  <a:srgbClr val="000000"/>
                </a:solidFill>
              </a:defRPr>
            </a:lvl1pPr>
            <a:lvl2pPr marL="0" indent="-228507">
              <a:lnSpc>
                <a:spcPct val="150000"/>
              </a:lnSpc>
              <a:buClr>
                <a:srgbClr val="C00000"/>
              </a:buClr>
              <a:buFont typeface="Arial" panose="020B0604020202020204" pitchFamily="34" charset="0"/>
              <a:buChar char="•"/>
              <a:defRPr sz="1354">
                <a:solidFill>
                  <a:srgbClr val="000000"/>
                </a:solidFill>
              </a:defRPr>
            </a:lvl2pPr>
            <a:lvl3pPr marL="457013" indent="-228507">
              <a:lnSpc>
                <a:spcPct val="150000"/>
              </a:lnSpc>
              <a:buClr>
                <a:srgbClr val="C00000"/>
              </a:buClr>
              <a:buFont typeface="Arial" panose="020B0604020202020204" pitchFamily="34" charset="0"/>
              <a:buChar char="•"/>
              <a:defRPr sz="1185">
                <a:solidFill>
                  <a:srgbClr val="000000"/>
                </a:solidFill>
              </a:defRPr>
            </a:lvl3pPr>
            <a:lvl4pPr>
              <a:defRPr sz="1522">
                <a:solidFill>
                  <a:srgbClr val="000000"/>
                </a:solidFill>
              </a:defRPr>
            </a:lvl4pPr>
            <a:lvl5pPr>
              <a:defRPr sz="1522">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p:txBody>
      </p:sp>
      <p:pic>
        <p:nvPicPr>
          <p:cNvPr id="10" name="Afbeelding 9">
            <a:extLst>
              <a:ext uri="{FF2B5EF4-FFF2-40B4-BE49-F238E27FC236}">
                <a16:creationId xmlns:a16="http://schemas.microsoft.com/office/drawing/2014/main" id="{34218AAB-072B-4A1B-A3AA-00FC88942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pic>
        <p:nvPicPr>
          <p:cNvPr id="13" name="Afbeelding 12">
            <a:extLst>
              <a:ext uri="{FF2B5EF4-FFF2-40B4-BE49-F238E27FC236}">
                <a16:creationId xmlns:a16="http://schemas.microsoft.com/office/drawing/2014/main" id="{00E662E4-ACB5-473B-B413-847E9B8321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13247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ekst">
    <p:bg>
      <p:bgPr>
        <a:solidFill>
          <a:srgbClr val="CC0033"/>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48C1BB0-9857-43B0-9A46-EB13E3AD3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9"/>
            <a:ext cx="12192000" cy="1168893"/>
          </a:xfrm>
          <a:prstGeom prst="rect">
            <a:avLst/>
          </a:prstGeom>
        </p:spPr>
      </p:pic>
      <p:sp>
        <p:nvSpPr>
          <p:cNvPr id="14" name="Rectangle 6"/>
          <p:cNvSpPr>
            <a:spLocks noGrp="1" noChangeArrowheads="1"/>
          </p:cNvSpPr>
          <p:nvPr>
            <p:ph type="ctrTitle" hasCustomPrompt="1"/>
          </p:nvPr>
        </p:nvSpPr>
        <p:spPr>
          <a:xfrm>
            <a:off x="505210" y="593030"/>
            <a:ext cx="10637327" cy="685800"/>
          </a:xfrm>
          <a:prstGeom prst="rect">
            <a:avLst/>
          </a:prstGeom>
          <a:noFill/>
        </p:spPr>
        <p:txBody>
          <a:bodyPr lIns="0" tIns="0" rIns="0" bIns="0" anchor="ctr"/>
          <a:lstStyle>
            <a:lvl1pPr>
              <a:lnSpc>
                <a:spcPct val="100000"/>
              </a:lnSpc>
              <a:defRPr sz="2031"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Rectangle 3"/>
          <p:cNvSpPr>
            <a:spLocks noGrp="1" noChangeArrowheads="1"/>
          </p:cNvSpPr>
          <p:nvPr>
            <p:ph idx="1" hasCustomPrompt="1"/>
          </p:nvPr>
        </p:nvSpPr>
        <p:spPr bwMode="auto">
          <a:xfrm>
            <a:off x="505210" y="1779415"/>
            <a:ext cx="10364137"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marL="0" indent="0">
              <a:lnSpc>
                <a:spcPct val="150000"/>
              </a:lnSpc>
              <a:buClr>
                <a:srgbClr val="C00000"/>
              </a:buClr>
              <a:buFont typeface="Arial" panose="020B0604020202020204" pitchFamily="34" charset="0"/>
              <a:buChar char="•"/>
              <a:defRPr sz="1522">
                <a:solidFill>
                  <a:schemeClr val="bg1"/>
                </a:solidFill>
              </a:defRPr>
            </a:lvl1pPr>
            <a:lvl2pPr marL="0" indent="-228507">
              <a:lnSpc>
                <a:spcPct val="150000"/>
              </a:lnSpc>
              <a:buClr>
                <a:schemeClr val="bg1"/>
              </a:buClr>
              <a:buSzPct val="100000"/>
              <a:buFont typeface="Arial" panose="020B0604020202020204" pitchFamily="34" charset="0"/>
              <a:buChar char="•"/>
              <a:defRPr sz="1354">
                <a:solidFill>
                  <a:schemeClr val="bg1"/>
                </a:solidFill>
              </a:defRPr>
            </a:lvl2pPr>
            <a:lvl3pPr marL="457013" indent="-228507">
              <a:lnSpc>
                <a:spcPct val="150000"/>
              </a:lnSpc>
              <a:buClr>
                <a:schemeClr val="bg1"/>
              </a:buClr>
              <a:buFont typeface="Arial" panose="020B0604020202020204" pitchFamily="34" charset="0"/>
              <a:buChar char="•"/>
              <a:defRPr sz="1185" i="0">
                <a:solidFill>
                  <a:schemeClr val="bg1"/>
                </a:solidFill>
              </a:defRPr>
            </a:lvl3pPr>
            <a:lvl4pPr>
              <a:defRPr sz="1522">
                <a:solidFill>
                  <a:srgbClr val="000000"/>
                </a:solidFill>
              </a:defRPr>
            </a:lvl4pPr>
            <a:lvl5pPr>
              <a:defRPr sz="1522">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a:p>
            <a:pPr lvl="2"/>
            <a:r>
              <a:rPr lang="en-US" err="1"/>
              <a:t>Derde</a:t>
            </a:r>
            <a:r>
              <a:rPr lang="en-US"/>
              <a:t> </a:t>
            </a:r>
            <a:r>
              <a:rPr lang="en-US" err="1"/>
              <a:t>niveau</a:t>
            </a:r>
            <a:endParaRPr lang="en-US"/>
          </a:p>
        </p:txBody>
      </p:sp>
      <p:pic>
        <p:nvPicPr>
          <p:cNvPr id="20" name="Afbeelding 19">
            <a:extLst>
              <a:ext uri="{FF2B5EF4-FFF2-40B4-BE49-F238E27FC236}">
                <a16:creationId xmlns:a16="http://schemas.microsoft.com/office/drawing/2014/main" id="{BEDA9377-C43F-452F-817F-3251FABFF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pic>
        <p:nvPicPr>
          <p:cNvPr id="21" name="Afbeelding 20">
            <a:extLst>
              <a:ext uri="{FF2B5EF4-FFF2-40B4-BE49-F238E27FC236}">
                <a16:creationId xmlns:a16="http://schemas.microsoft.com/office/drawing/2014/main" id="{1D14227F-F908-4FA0-8B52-C5E80DDBE7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135293450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ekst">
    <p:bg>
      <p:bgPr>
        <a:solidFill>
          <a:srgbClr val="CC0033"/>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48C1BB0-9857-43B0-9A46-EB13E3AD3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9"/>
            <a:ext cx="12192000" cy="1168893"/>
          </a:xfrm>
          <a:prstGeom prst="rect">
            <a:avLst/>
          </a:prstGeom>
        </p:spPr>
      </p:pic>
      <p:sp>
        <p:nvSpPr>
          <p:cNvPr id="14" name="Rectangle 6"/>
          <p:cNvSpPr>
            <a:spLocks noGrp="1" noChangeArrowheads="1"/>
          </p:cNvSpPr>
          <p:nvPr>
            <p:ph type="ctrTitle" hasCustomPrompt="1"/>
          </p:nvPr>
        </p:nvSpPr>
        <p:spPr>
          <a:xfrm>
            <a:off x="505210" y="593030"/>
            <a:ext cx="10637327" cy="685800"/>
          </a:xfrm>
          <a:prstGeom prst="rect">
            <a:avLst/>
          </a:prstGeom>
          <a:noFill/>
        </p:spPr>
        <p:txBody>
          <a:bodyPr lIns="0" tIns="0" rIns="0" bIns="0" anchor="ctr"/>
          <a:lstStyle>
            <a:lvl1pPr>
              <a:lnSpc>
                <a:spcPct val="100000"/>
              </a:lnSpc>
              <a:defRPr sz="2031"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7" name="Afbeelding 6">
            <a:extLst>
              <a:ext uri="{FF2B5EF4-FFF2-40B4-BE49-F238E27FC236}">
                <a16:creationId xmlns:a16="http://schemas.microsoft.com/office/drawing/2014/main" id="{5027A278-2374-4FA9-B213-B420E83792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47926" y="6179892"/>
            <a:ext cx="497601" cy="500040"/>
          </a:xfrm>
          <a:prstGeom prst="rect">
            <a:avLst/>
          </a:prstGeom>
        </p:spPr>
      </p:pic>
    </p:spTree>
    <p:extLst>
      <p:ext uri="{BB962C8B-B14F-4D97-AF65-F5344CB8AC3E}">
        <p14:creationId xmlns:p14="http://schemas.microsoft.com/office/powerpoint/2010/main" val="221563120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ekst">
    <p:bg>
      <p:bgRef idx="1001">
        <a:schemeClr val="bg2"/>
      </p:bgRef>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3240707-FF2D-4E6D-82E5-1C7B85ABC0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47926" y="6179892"/>
            <a:ext cx="497601" cy="500040"/>
          </a:xfrm>
          <a:prstGeom prst="rect">
            <a:avLst/>
          </a:prstGeom>
        </p:spPr>
      </p:pic>
    </p:spTree>
    <p:extLst>
      <p:ext uri="{BB962C8B-B14F-4D97-AF65-F5344CB8AC3E}">
        <p14:creationId xmlns:p14="http://schemas.microsoft.com/office/powerpoint/2010/main" val="113463569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1504"/>
            <a:ext cx="12187279"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B87BC88D-D258-4C67-A049-7DE95BD885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CC43665F-46EB-427C-905E-A2ACB6C83EA9}"/>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4668ABD9-3874-4A11-9E69-2F7BE2C94E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135014652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ek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8464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eks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767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F6F4DC-E44C-4621-86F8-3A0480781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5"/>
            <a:ext cx="12192000" cy="6857010"/>
          </a:xfrm>
          <a:prstGeom prst="rect">
            <a:avLst/>
          </a:prstGeom>
        </p:spPr>
      </p:pic>
      <p:pic>
        <p:nvPicPr>
          <p:cNvPr id="5" name="Afbeelding 4">
            <a:extLst>
              <a:ext uri="{FF2B5EF4-FFF2-40B4-BE49-F238E27FC236}">
                <a16:creationId xmlns:a16="http://schemas.microsoft.com/office/drawing/2014/main" id="{0A9F25C2-3BB1-41D7-8D6A-69F8CA7831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47926" y="6179892"/>
            <a:ext cx="497601" cy="500040"/>
          </a:xfrm>
          <a:prstGeom prst="rect">
            <a:avLst/>
          </a:prstGeom>
        </p:spPr>
      </p:pic>
      <p:sp>
        <p:nvSpPr>
          <p:cNvPr id="6" name="Rectangle 3">
            <a:extLst>
              <a:ext uri="{FF2B5EF4-FFF2-40B4-BE49-F238E27FC236}">
                <a16:creationId xmlns:a16="http://schemas.microsoft.com/office/drawing/2014/main" id="{FC9417EC-E35B-4AE1-9CED-32F6EE88A045}"/>
              </a:ext>
            </a:extLst>
          </p:cNvPr>
          <p:cNvSpPr>
            <a:spLocks noGrp="1" noChangeArrowheads="1"/>
          </p:cNvSpPr>
          <p:nvPr>
            <p:ph idx="1" hasCustomPrompt="1"/>
          </p:nvPr>
        </p:nvSpPr>
        <p:spPr bwMode="auto">
          <a:xfrm>
            <a:off x="2445532" y="1779420"/>
            <a:ext cx="7550975" cy="3799755"/>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1522" i="1">
                <a:solidFill>
                  <a:srgbClr val="000000"/>
                </a:solidFill>
              </a:defRPr>
            </a:lvl1pPr>
            <a:lvl2pPr marL="0" indent="-228507">
              <a:lnSpc>
                <a:spcPct val="150000"/>
              </a:lnSpc>
              <a:buClr>
                <a:srgbClr val="C00000"/>
              </a:buClr>
              <a:buFont typeface="Arial" panose="020B0604020202020204" pitchFamily="34" charset="0"/>
              <a:buChar char="•"/>
              <a:defRPr sz="1354">
                <a:solidFill>
                  <a:srgbClr val="000000"/>
                </a:solidFill>
              </a:defRPr>
            </a:lvl2pPr>
            <a:lvl3pPr marL="457013" indent="-228507">
              <a:lnSpc>
                <a:spcPct val="150000"/>
              </a:lnSpc>
              <a:buClr>
                <a:srgbClr val="C00000"/>
              </a:buClr>
              <a:buFont typeface="Arial" panose="020B0604020202020204" pitchFamily="34" charset="0"/>
              <a:buChar char="•"/>
              <a:defRPr sz="1185">
                <a:solidFill>
                  <a:srgbClr val="000000"/>
                </a:solidFill>
              </a:defRPr>
            </a:lvl3pPr>
            <a:lvl4pPr>
              <a:defRPr sz="1522">
                <a:solidFill>
                  <a:srgbClr val="000000"/>
                </a:solidFill>
              </a:defRPr>
            </a:lvl4pPr>
            <a:lvl5pPr>
              <a:defRPr sz="1522">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p:txBody>
      </p:sp>
    </p:spTree>
    <p:extLst>
      <p:ext uri="{BB962C8B-B14F-4D97-AF65-F5344CB8AC3E}">
        <p14:creationId xmlns:p14="http://schemas.microsoft.com/office/powerpoint/2010/main" val="1380622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F6F4DC-E44C-4621-86F8-3A0480781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2"/>
            <a:ext cx="12192000" cy="6857656"/>
          </a:xfrm>
          <a:prstGeom prst="rect">
            <a:avLst/>
          </a:prstGeom>
        </p:spPr>
      </p:pic>
    </p:spTree>
    <p:extLst>
      <p:ext uri="{BB962C8B-B14F-4D97-AF65-F5344CB8AC3E}">
        <p14:creationId xmlns:p14="http://schemas.microsoft.com/office/powerpoint/2010/main" val="3803241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F6F4DC-E44C-4621-86F8-3A0480781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4"/>
            <a:ext cx="12192000" cy="6857499"/>
          </a:xfrm>
          <a:prstGeom prst="rect">
            <a:avLst/>
          </a:prstGeom>
        </p:spPr>
      </p:pic>
    </p:spTree>
    <p:extLst>
      <p:ext uri="{BB962C8B-B14F-4D97-AF65-F5344CB8AC3E}">
        <p14:creationId xmlns:p14="http://schemas.microsoft.com/office/powerpoint/2010/main" val="747512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F6F4DC-E44C-4621-86F8-3A0480781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254"/>
            <a:ext cx="12191999" cy="6857499"/>
          </a:xfrm>
          <a:prstGeom prst="rect">
            <a:avLst/>
          </a:prstGeom>
        </p:spPr>
      </p:pic>
    </p:spTree>
    <p:extLst>
      <p:ext uri="{BB962C8B-B14F-4D97-AF65-F5344CB8AC3E}">
        <p14:creationId xmlns:p14="http://schemas.microsoft.com/office/powerpoint/2010/main" val="145828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4"/>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208947" indent="0" algn="ctr">
              <a:buNone/>
              <a:defRPr/>
            </a:lvl2pPr>
            <a:lvl3pPr marL="417894" indent="0" algn="ctr">
              <a:buNone/>
              <a:defRPr/>
            </a:lvl3pPr>
            <a:lvl4pPr marL="626840" indent="0" algn="ctr">
              <a:buNone/>
              <a:defRPr/>
            </a:lvl4pPr>
            <a:lvl5pPr marL="835787" indent="0" algn="ctr">
              <a:buNone/>
              <a:defRPr/>
            </a:lvl5pPr>
            <a:lvl6pPr marL="1044733" indent="0" algn="ctr">
              <a:buNone/>
              <a:defRPr/>
            </a:lvl6pPr>
            <a:lvl7pPr marL="1253679" indent="0" algn="ctr">
              <a:buNone/>
              <a:defRPr/>
            </a:lvl7pPr>
            <a:lvl8pPr marL="1462626" indent="0" algn="ctr">
              <a:buNone/>
              <a:defRPr/>
            </a:lvl8pPr>
            <a:lvl9pPr marL="1671572" indent="0" algn="ctr">
              <a:buNone/>
              <a:defRPr/>
            </a:lvl9pPr>
          </a:lstStyle>
          <a:p>
            <a:r>
              <a:rPr lang="nl-NL"/>
              <a:t>Klik om de ondertitelstijl van het model te bewerken</a:t>
            </a:r>
          </a:p>
        </p:txBody>
      </p:sp>
    </p:spTree>
    <p:extLst>
      <p:ext uri="{BB962C8B-B14F-4D97-AF65-F5344CB8AC3E}">
        <p14:creationId xmlns:p14="http://schemas.microsoft.com/office/powerpoint/2010/main" val="4204277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F9D11EB-FE44-A244-A406-5EBA719E882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16FE1-1BFB-4647-854E-7DD30451B696}" type="slidenum">
              <a:rPr lang="en-US" smtClean="0"/>
              <a:t>‹#›</a:t>
            </a:fld>
            <a:endParaRPr lang="en-US"/>
          </a:p>
        </p:txBody>
      </p:sp>
    </p:spTree>
    <p:extLst>
      <p:ext uri="{BB962C8B-B14F-4D97-AF65-F5344CB8AC3E}">
        <p14:creationId xmlns:p14="http://schemas.microsoft.com/office/powerpoint/2010/main" val="1850653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5" name="Afbeelding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79104" y="5711825"/>
            <a:ext cx="1085851"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719671" y="0"/>
            <a:ext cx="10657417" cy="1143000"/>
          </a:xfrm>
          <a:prstGeom prst="rect">
            <a:avLst/>
          </a:prstGeom>
        </p:spPr>
        <p:txBody>
          <a:bodyPr/>
          <a:lstStyle/>
          <a:p>
            <a:r>
              <a:rPr lang="nl-NL"/>
              <a:t>Klik om de stijl te bewerken</a:t>
            </a:r>
          </a:p>
        </p:txBody>
      </p:sp>
      <p:sp>
        <p:nvSpPr>
          <p:cNvPr id="4" name="Content Placeholder 3"/>
          <p:cNvSpPr>
            <a:spLocks noGrp="1" noChangeArrowheads="1"/>
          </p:cNvSpPr>
          <p:nvPr>
            <p:ph idx="1"/>
          </p:nvPr>
        </p:nvSpPr>
        <p:spPr bwMode="auto">
          <a:xfrm>
            <a:off x="719670" y="1471617"/>
            <a:ext cx="10687051" cy="3973611"/>
          </a:xfrm>
          <a:prstGeom prst="rect">
            <a:avLst/>
          </a:prstGeom>
          <a:noFill/>
          <a:ln>
            <a:noFill/>
          </a:ln>
          <a:effectLst/>
        </p:spPr>
        <p:txBody>
          <a:bodyPr/>
          <a:lstStyle>
            <a:lvl1pPr marL="278595" indent="-278595">
              <a:buClr>
                <a:schemeClr val="accent4"/>
              </a:buClr>
              <a:buSzPct val="100000"/>
              <a:buFont typeface="Lucida Grande"/>
              <a:buChar char="▸"/>
              <a:defRPr>
                <a:latin typeface="Arial"/>
              </a:defRPr>
            </a:lvl1pPr>
          </a:lstStyle>
          <a:p>
            <a:pPr lvl="0"/>
            <a:r>
              <a:rPr lang="en-US" noProof="0"/>
              <a:t>Klik om de tekststijl van het model te bewerken</a:t>
            </a:r>
          </a:p>
        </p:txBody>
      </p:sp>
    </p:spTree>
    <p:extLst>
      <p:ext uri="{BB962C8B-B14F-4D97-AF65-F5344CB8AC3E}">
        <p14:creationId xmlns:p14="http://schemas.microsoft.com/office/powerpoint/2010/main" val="3041551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pic>
        <p:nvPicPr>
          <p:cNvPr id="5" name="Afbeelding 6" descr="stippellijn.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6002" y="1341438"/>
            <a:ext cx="508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jdelijke aanduiding voor inhoud 2"/>
          <p:cNvSpPr>
            <a:spLocks noGrp="1"/>
          </p:cNvSpPr>
          <p:nvPr>
            <p:ph sz="half" idx="1"/>
          </p:nvPr>
        </p:nvSpPr>
        <p:spPr>
          <a:xfrm>
            <a:off x="815415" y="1700814"/>
            <a:ext cx="4992555" cy="4525963"/>
          </a:xfrm>
          <a:prstGeom prst="rect">
            <a:avLst/>
          </a:prstGeom>
        </p:spPr>
        <p:txBody>
          <a:bodyPr>
            <a:normAutofit/>
          </a:bodyPr>
          <a:lstStyle>
            <a:lvl1pPr>
              <a:defRPr sz="1097"/>
            </a:lvl1pPr>
            <a:lvl2pPr>
              <a:defRPr sz="975"/>
            </a:lvl2pPr>
            <a:lvl3pPr>
              <a:defRPr sz="853"/>
            </a:lvl3pPr>
            <a:lvl4pPr>
              <a:defRPr sz="853"/>
            </a:lvl4pPr>
            <a:lvl5pPr>
              <a:defRPr sz="1097"/>
            </a:lvl5pPr>
            <a:lvl6pPr>
              <a:defRPr sz="1097"/>
            </a:lvl6pPr>
            <a:lvl7pPr>
              <a:defRPr sz="1097"/>
            </a:lvl7pPr>
            <a:lvl8pPr>
              <a:defRPr sz="1097"/>
            </a:lvl8pPr>
            <a:lvl9pPr>
              <a:defRPr sz="1097"/>
            </a:lvl9pPr>
          </a:lstStyle>
          <a:p>
            <a:pPr lvl="0"/>
            <a:r>
              <a:rPr lang="nl-NL"/>
              <a:t>Klik om de tekststijl van het model te bewerken</a:t>
            </a:r>
          </a:p>
          <a:p>
            <a:pPr lvl="1"/>
            <a:r>
              <a:rPr lang="nl-NL"/>
              <a:t>Tweede niveau</a:t>
            </a:r>
          </a:p>
          <a:p>
            <a:pPr lvl="2"/>
            <a:r>
              <a:rPr lang="nl-NL"/>
              <a:t>Derde niveau</a:t>
            </a:r>
          </a:p>
          <a:p>
            <a:pPr lvl="3"/>
            <a:r>
              <a:rPr lang="nl-NL"/>
              <a:t>Vierde niveau</a:t>
            </a:r>
          </a:p>
        </p:txBody>
      </p:sp>
      <p:sp>
        <p:nvSpPr>
          <p:cNvPr id="4" name="Tijdelijke aanduiding voor inhoud 3"/>
          <p:cNvSpPr>
            <a:spLocks noGrp="1"/>
          </p:cNvSpPr>
          <p:nvPr>
            <p:ph sz="half" idx="2"/>
          </p:nvPr>
        </p:nvSpPr>
        <p:spPr>
          <a:xfrm>
            <a:off x="6384036" y="1700814"/>
            <a:ext cx="4992555" cy="4525963"/>
          </a:xfrm>
          <a:prstGeom prst="rect">
            <a:avLst/>
          </a:prstGeom>
        </p:spPr>
        <p:txBody>
          <a:bodyPr>
            <a:normAutofit/>
          </a:bodyPr>
          <a:lstStyle>
            <a:lvl1pPr>
              <a:defRPr sz="1097"/>
            </a:lvl1pPr>
            <a:lvl2pPr>
              <a:defRPr sz="975"/>
            </a:lvl2pPr>
            <a:lvl3pPr>
              <a:defRPr sz="853"/>
            </a:lvl3pPr>
            <a:lvl4pPr>
              <a:defRPr sz="853"/>
            </a:lvl4pPr>
            <a:lvl5pPr>
              <a:defRPr sz="1097"/>
            </a:lvl5pPr>
            <a:lvl6pPr>
              <a:defRPr sz="1097"/>
            </a:lvl6pPr>
            <a:lvl7pPr>
              <a:defRPr sz="1097"/>
            </a:lvl7pPr>
            <a:lvl8pPr>
              <a:defRPr sz="1097"/>
            </a:lvl8pPr>
            <a:lvl9pPr>
              <a:defRPr sz="1097"/>
            </a:lvl9pPr>
          </a:lstStyle>
          <a:p>
            <a:pPr lvl="0"/>
            <a:r>
              <a:rPr lang="nl-NL"/>
              <a:t>Klik om de tekststijl van het model te bewerken</a:t>
            </a:r>
          </a:p>
          <a:p>
            <a:pPr lvl="1"/>
            <a:r>
              <a:rPr lang="nl-NL"/>
              <a:t>Tweede niveau</a:t>
            </a:r>
          </a:p>
          <a:p>
            <a:pPr lvl="2"/>
            <a:r>
              <a:rPr lang="nl-NL"/>
              <a:t>Derde niveau</a:t>
            </a:r>
          </a:p>
          <a:p>
            <a:pPr lvl="3"/>
            <a:r>
              <a:rPr lang="nl-NL"/>
              <a:t>Vierde niveau</a:t>
            </a:r>
          </a:p>
        </p:txBody>
      </p:sp>
      <p:sp>
        <p:nvSpPr>
          <p:cNvPr id="6" name="Titel 1"/>
          <p:cNvSpPr>
            <a:spLocks noGrp="1"/>
          </p:cNvSpPr>
          <p:nvPr>
            <p:ph type="title"/>
          </p:nvPr>
        </p:nvSpPr>
        <p:spPr>
          <a:xfrm>
            <a:off x="815184" y="0"/>
            <a:ext cx="10657417" cy="1143000"/>
          </a:xfrm>
          <a:prstGeom prst="rect">
            <a:avLst/>
          </a:prstGeom>
        </p:spPr>
        <p:txBody>
          <a:bodyPr/>
          <a:lstStyle/>
          <a:p>
            <a:r>
              <a:rPr lang="nl-NL"/>
              <a:t>Klik om de stijl te bewerken</a:t>
            </a:r>
          </a:p>
        </p:txBody>
      </p:sp>
    </p:spTree>
    <p:extLst>
      <p:ext uri="{BB962C8B-B14F-4D97-AF65-F5344CB8AC3E}">
        <p14:creationId xmlns:p14="http://schemas.microsoft.com/office/powerpoint/2010/main" val="66834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1504"/>
            <a:ext cx="12187279"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B87BC88D-D258-4C67-A049-7DE95BD885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CC43665F-46EB-427C-905E-A2ACB6C83EA9}"/>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4668ABD9-3874-4A11-9E69-2F7BE2C94E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30616706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54528"/>
            <a:ext cx="12187276"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B87BC88D-D258-4C67-A049-7DE95BD885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CC43665F-46EB-427C-905E-A2ACB6C83EA9}"/>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4668ABD9-3874-4A11-9E69-2F7BE2C94E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110536397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54527"/>
            <a:ext cx="12187276" cy="6854998"/>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B87BC88D-D258-4C67-A049-7DE95BD885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CC43665F-46EB-427C-905E-A2ACB6C83EA9}"/>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4668ABD9-3874-4A11-9E69-2F7BE2C94E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259335413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 y="1504"/>
            <a:ext cx="12187279"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8" y="359962"/>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B7F624F0-2E81-4502-9969-10A8BFF80B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E5DAB2F7-1CBA-4EAB-B43A-80450F0653FE}"/>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D9E97889-DF49-4CCB-8FB7-D38C255626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366119575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6"/>
            <a:ext cx="12192000" cy="6857655"/>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9962"/>
            <a:ext cx="12192000" cy="1636939"/>
          </a:xfrm>
          <a:prstGeom prst="rect">
            <a:avLst/>
          </a:prstGeom>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3699DE6A-4033-46DD-9046-754F00C30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3" name="Tijdelijke aanduiding voor tekst 24">
            <a:extLst>
              <a:ext uri="{FF2B5EF4-FFF2-40B4-BE49-F238E27FC236}">
                <a16:creationId xmlns:a16="http://schemas.microsoft.com/office/drawing/2014/main" id="{3762F839-3510-48D2-AEF0-314B7C35D55C}"/>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4" name="Afbeelding 13">
            <a:extLst>
              <a:ext uri="{FF2B5EF4-FFF2-40B4-BE49-F238E27FC236}">
                <a16:creationId xmlns:a16="http://schemas.microsoft.com/office/drawing/2014/main" id="{D699931F-0EC8-4F13-9BBA-0AD042830D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235593932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72"/>
            <a:ext cx="12191999" cy="6857654"/>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8555"/>
            <a:ext cx="12192000" cy="1636939"/>
          </a:xfrm>
          <a:prstGeom prst="rect">
            <a:avLst/>
          </a:prstGeom>
          <a:noFill/>
        </p:spPr>
      </p:pic>
      <p:sp>
        <p:nvSpPr>
          <p:cNvPr id="60420" name="Rectangle 5"/>
          <p:cNvSpPr>
            <a:spLocks noGrp="1" noChangeArrowheads="1"/>
          </p:cNvSpPr>
          <p:nvPr>
            <p:ph type="subTitle" idx="1" hasCustomPrompt="1"/>
          </p:nvPr>
        </p:nvSpPr>
        <p:spPr>
          <a:xfrm>
            <a:off x="508012" y="1370164"/>
            <a:ext cx="10708415" cy="381000"/>
          </a:xfrm>
          <a:prstGeom prst="rect">
            <a:avLst/>
          </a:prstGeom>
        </p:spPr>
        <p:txBody>
          <a:bodyPr wrap="none" lIns="0" tIns="0" rIns="0" bIns="0"/>
          <a:lstStyle>
            <a:lvl1pPr marL="0" indent="0">
              <a:lnSpc>
                <a:spcPts val="1777"/>
              </a:lnSpc>
              <a:spcBef>
                <a:spcPts val="0"/>
              </a:spcBef>
              <a:buFont typeface="Wingdings" pitchFamily="-80" charset="2"/>
              <a:buNone/>
              <a:defRPr sz="1354"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10" y="585710"/>
            <a:ext cx="10637327" cy="685800"/>
          </a:xfrm>
          <a:prstGeom prst="rect">
            <a:avLst/>
          </a:prstGeom>
          <a:noFill/>
        </p:spPr>
        <p:txBody>
          <a:bodyPr lIns="0" tIns="0" rIns="0" bIns="0" anchor="ctr"/>
          <a:lstStyle>
            <a:lvl1pPr>
              <a:lnSpc>
                <a:spcPct val="100000"/>
              </a:lnSpc>
              <a:defRPr sz="2286"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F4E03248-50D0-4D07-9229-CB76C7AE9A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62408"/>
            <a:ext cx="12192000" cy="2495425"/>
          </a:xfrm>
          <a:prstGeom prst="rect">
            <a:avLst/>
          </a:prstGeom>
        </p:spPr>
      </p:pic>
      <p:sp>
        <p:nvSpPr>
          <p:cNvPr id="14" name="Tijdelijke aanduiding voor tekst 24">
            <a:extLst>
              <a:ext uri="{FF2B5EF4-FFF2-40B4-BE49-F238E27FC236}">
                <a16:creationId xmlns:a16="http://schemas.microsoft.com/office/drawing/2014/main" id="{27298641-F0D4-40DE-B985-BB57FCF86BCE}"/>
              </a:ext>
            </a:extLst>
          </p:cNvPr>
          <p:cNvSpPr>
            <a:spLocks noGrp="1"/>
          </p:cNvSpPr>
          <p:nvPr>
            <p:ph type="body" sz="quarter" idx="15" hasCustomPrompt="1"/>
          </p:nvPr>
        </p:nvSpPr>
        <p:spPr>
          <a:xfrm>
            <a:off x="505210" y="6349995"/>
            <a:ext cx="4540657" cy="400049"/>
          </a:xfrm>
          <a:prstGeom prst="rect">
            <a:avLst/>
          </a:prstGeom>
        </p:spPr>
        <p:txBody>
          <a:bodyPr wrap="none" lIns="0" tIns="0" rIns="0" bIns="0"/>
          <a:lstStyle>
            <a:lvl1pPr marL="0" indent="0">
              <a:lnSpc>
                <a:spcPts val="1694"/>
              </a:lnSpc>
              <a:spcBef>
                <a:spcPts val="0"/>
              </a:spcBef>
              <a:buFont typeface="Arial" panose="020B0604020202020204" pitchFamily="34" charset="0"/>
              <a:buNone/>
              <a:defRPr sz="846">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1B7822D4-E8FF-44C5-A3D2-83B04077743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extLst>
      <p:ext uri="{BB962C8B-B14F-4D97-AF65-F5344CB8AC3E}">
        <p14:creationId xmlns:p14="http://schemas.microsoft.com/office/powerpoint/2010/main" val="400201860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33.emf"/><Relationship Id="rId4" Type="http://schemas.openxmlformats.org/officeDocument/2006/relationships/image" Target="../media/image3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755FBA1-6DCC-47F3-AD6E-FE6705132888}"/>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1446694" y="6179892"/>
            <a:ext cx="500065" cy="500040"/>
          </a:xfrm>
          <a:prstGeom prst="rect">
            <a:avLst/>
          </a:prstGeom>
        </p:spPr>
      </p:pic>
    </p:spTree>
  </p:cSld>
  <p:clrMap bg1="lt1" tx1="dk1" bg2="lt2" tx2="dk2" accent1="accent1" accent2="accent2" accent3="accent3" accent4="accent4" accent5="accent5" accent6="accent6" hlink="hlink" folHlink="folHlink"/>
  <p:sldLayoutIdLst>
    <p:sldLayoutId id="2147484524" r:id="rId1"/>
    <p:sldLayoutId id="2147484629" r:id="rId2"/>
    <p:sldLayoutId id="2147484630" r:id="rId3"/>
    <p:sldLayoutId id="2147484650" r:id="rId4"/>
    <p:sldLayoutId id="2147484651" r:id="rId5"/>
    <p:sldLayoutId id="2147484652" r:id="rId6"/>
    <p:sldLayoutId id="2147484631" r:id="rId7"/>
    <p:sldLayoutId id="2147484610" r:id="rId8"/>
    <p:sldLayoutId id="2147484633" r:id="rId9"/>
    <p:sldLayoutId id="2147484634" r:id="rId10"/>
    <p:sldLayoutId id="2147484611" r:id="rId11"/>
    <p:sldLayoutId id="2147484613" r:id="rId12"/>
    <p:sldLayoutId id="2147484614" r:id="rId13"/>
    <p:sldLayoutId id="2147484625" r:id="rId14"/>
    <p:sldLayoutId id="2147484615" r:id="rId15"/>
    <p:sldLayoutId id="2147484621" r:id="rId16"/>
    <p:sldLayoutId id="2147484620" r:id="rId17"/>
    <p:sldLayoutId id="2147484623" r:id="rId18"/>
    <p:sldLayoutId id="2147484635" r:id="rId19"/>
    <p:sldLayoutId id="2147484644" r:id="rId20"/>
    <p:sldLayoutId id="2147484645" r:id="rId21"/>
    <p:sldLayoutId id="2147484545" r:id="rId22"/>
    <p:sldLayoutId id="2147484595" r:id="rId23"/>
    <p:sldLayoutId id="2147484543" r:id="rId24"/>
    <p:sldLayoutId id="2147484596" r:id="rId25"/>
    <p:sldLayoutId id="2147484599" r:id="rId26"/>
    <p:sldLayoutId id="2147484594" r:id="rId27"/>
    <p:sldLayoutId id="2147484653" r:id="rId28"/>
    <p:sldLayoutId id="2147484646" r:id="rId29"/>
    <p:sldLayoutId id="2147484600" r:id="rId30"/>
    <p:sldLayoutId id="2147484607" r:id="rId31"/>
    <p:sldLayoutId id="2147484606" r:id="rId32"/>
    <p:sldLayoutId id="2147484605" r:id="rId33"/>
    <p:sldLayoutId id="2147484648" r:id="rId34"/>
    <p:sldLayoutId id="2147484649" r:id="rId35"/>
    <p:sldLayoutId id="2147484654" r:id="rId36"/>
    <p:sldLayoutId id="2147484658" r:id="rId37"/>
  </p:sldLayoutIdLst>
  <p:hf hdr="0" ftr="0" dt="0"/>
  <p:txStyles>
    <p:titleStyle>
      <a:lvl1pPr algn="l" rtl="0" eaLnBrk="1" fontAlgn="base" hangingPunct="1">
        <a:spcBef>
          <a:spcPct val="0"/>
        </a:spcBef>
        <a:spcAft>
          <a:spcPct val="0"/>
        </a:spcAft>
        <a:defRPr sz="1354" b="1">
          <a:solidFill>
            <a:schemeClr val="tx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1354">
          <a:solidFill>
            <a:schemeClr val="tx2"/>
          </a:solidFill>
          <a:latin typeface="Arial" pitchFamily="84" charset="0"/>
          <a:ea typeface="ヒラギノ角ゴ Pro W3" pitchFamily="84" charset="-128"/>
          <a:cs typeface="ヒラギノ角ゴ Pro W3" pitchFamily="84" charset="-128"/>
        </a:defRPr>
      </a:lvl2pPr>
      <a:lvl3pPr algn="l" rtl="0" eaLnBrk="1" fontAlgn="base" hangingPunct="1">
        <a:spcBef>
          <a:spcPct val="0"/>
        </a:spcBef>
        <a:spcAft>
          <a:spcPct val="0"/>
        </a:spcAft>
        <a:defRPr sz="1354">
          <a:solidFill>
            <a:schemeClr val="tx2"/>
          </a:solidFill>
          <a:latin typeface="Arial" pitchFamily="84" charset="0"/>
          <a:ea typeface="ヒラギノ角ゴ Pro W3" pitchFamily="84" charset="-128"/>
          <a:cs typeface="ヒラギノ角ゴ Pro W3" pitchFamily="84" charset="-128"/>
        </a:defRPr>
      </a:lvl3pPr>
      <a:lvl4pPr algn="l" rtl="0" eaLnBrk="1" fontAlgn="base" hangingPunct="1">
        <a:spcBef>
          <a:spcPct val="0"/>
        </a:spcBef>
        <a:spcAft>
          <a:spcPct val="0"/>
        </a:spcAft>
        <a:defRPr sz="1354">
          <a:solidFill>
            <a:schemeClr val="tx2"/>
          </a:solidFill>
          <a:latin typeface="Arial" pitchFamily="84" charset="0"/>
          <a:ea typeface="ヒラギノ角ゴ Pro W3" pitchFamily="84" charset="-128"/>
          <a:cs typeface="ヒラギノ角ゴ Pro W3" pitchFamily="84" charset="-128"/>
        </a:defRPr>
      </a:lvl4pPr>
      <a:lvl5pPr algn="l" rtl="0" eaLnBrk="1" fontAlgn="base" hangingPunct="1">
        <a:spcBef>
          <a:spcPct val="0"/>
        </a:spcBef>
        <a:spcAft>
          <a:spcPct val="0"/>
        </a:spcAft>
        <a:defRPr sz="1354">
          <a:solidFill>
            <a:schemeClr val="tx2"/>
          </a:solidFill>
          <a:latin typeface="Arial" pitchFamily="84" charset="0"/>
          <a:ea typeface="ヒラギノ角ゴ Pro W3" pitchFamily="84" charset="-128"/>
          <a:cs typeface="ヒラギノ角ゴ Pro W3" pitchFamily="84" charset="-128"/>
        </a:defRPr>
      </a:lvl5pPr>
      <a:lvl6pPr marL="193469" algn="l" rtl="0" eaLnBrk="1" fontAlgn="base" hangingPunct="1">
        <a:spcBef>
          <a:spcPct val="0"/>
        </a:spcBef>
        <a:spcAft>
          <a:spcPct val="0"/>
        </a:spcAft>
        <a:defRPr sz="1522">
          <a:solidFill>
            <a:schemeClr val="tx2"/>
          </a:solidFill>
          <a:latin typeface="Arial" pitchFamily="84" charset="0"/>
          <a:ea typeface="ヒラギノ角ゴ Pro W3" pitchFamily="84" charset="-128"/>
          <a:cs typeface="ヒラギノ角ゴ Pro W3" pitchFamily="84" charset="-128"/>
        </a:defRPr>
      </a:lvl6pPr>
      <a:lvl7pPr marL="386938" algn="l" rtl="0" eaLnBrk="1" fontAlgn="base" hangingPunct="1">
        <a:spcBef>
          <a:spcPct val="0"/>
        </a:spcBef>
        <a:spcAft>
          <a:spcPct val="0"/>
        </a:spcAft>
        <a:defRPr sz="1522">
          <a:solidFill>
            <a:schemeClr val="tx2"/>
          </a:solidFill>
          <a:latin typeface="Arial" pitchFamily="84" charset="0"/>
          <a:ea typeface="ヒラギノ角ゴ Pro W3" pitchFamily="84" charset="-128"/>
          <a:cs typeface="ヒラギノ角ゴ Pro W3" pitchFamily="84" charset="-128"/>
        </a:defRPr>
      </a:lvl7pPr>
      <a:lvl8pPr marL="580407" algn="l" rtl="0" eaLnBrk="1" fontAlgn="base" hangingPunct="1">
        <a:spcBef>
          <a:spcPct val="0"/>
        </a:spcBef>
        <a:spcAft>
          <a:spcPct val="0"/>
        </a:spcAft>
        <a:defRPr sz="1522">
          <a:solidFill>
            <a:schemeClr val="tx2"/>
          </a:solidFill>
          <a:latin typeface="Arial" pitchFamily="84" charset="0"/>
          <a:ea typeface="ヒラギノ角ゴ Pro W3" pitchFamily="84" charset="-128"/>
          <a:cs typeface="ヒラギノ角ゴ Pro W3" pitchFamily="84" charset="-128"/>
        </a:defRPr>
      </a:lvl8pPr>
      <a:lvl9pPr marL="773877" algn="l" rtl="0" eaLnBrk="1" fontAlgn="base" hangingPunct="1">
        <a:spcBef>
          <a:spcPct val="0"/>
        </a:spcBef>
        <a:spcAft>
          <a:spcPct val="0"/>
        </a:spcAft>
        <a:defRPr sz="1522">
          <a:solidFill>
            <a:schemeClr val="tx2"/>
          </a:solidFill>
          <a:latin typeface="Arial" pitchFamily="84" charset="0"/>
          <a:ea typeface="ヒラギノ角ゴ Pro W3" pitchFamily="84" charset="-128"/>
          <a:cs typeface="ヒラギノ角ゴ Pro W3" pitchFamily="84" charset="-128"/>
        </a:defRPr>
      </a:lvl9pPr>
    </p:titleStyle>
    <p:bodyStyle>
      <a:lvl1pPr marL="0" indent="0" algn="l" rtl="0" eaLnBrk="1" fontAlgn="base" hangingPunct="1">
        <a:spcBef>
          <a:spcPct val="35000"/>
        </a:spcBef>
        <a:spcAft>
          <a:spcPct val="0"/>
        </a:spcAft>
        <a:buSzPct val="80000"/>
        <a:buFontTx/>
        <a:buNone/>
        <a:defRPr sz="1100">
          <a:solidFill>
            <a:srgbClr val="000000"/>
          </a:solidFill>
          <a:latin typeface="+mn-lt"/>
          <a:ea typeface="+mn-ea"/>
          <a:cs typeface="+mn-cs"/>
        </a:defRPr>
      </a:lvl1pPr>
      <a:lvl2pPr marL="239151" indent="-76582" algn="l" rtl="0" eaLnBrk="1" fontAlgn="base" hangingPunct="1">
        <a:spcBef>
          <a:spcPct val="35000"/>
        </a:spcBef>
        <a:spcAft>
          <a:spcPct val="0"/>
        </a:spcAft>
        <a:buSzPct val="75000"/>
        <a:buChar char="–"/>
        <a:defRPr sz="846">
          <a:solidFill>
            <a:schemeClr val="tx1"/>
          </a:solidFill>
          <a:latin typeface="+mn-lt"/>
          <a:ea typeface="+mn-ea"/>
        </a:defRPr>
      </a:lvl2pPr>
      <a:lvl3pPr marL="392985" indent="-70536" algn="l" rtl="0" eaLnBrk="1" fontAlgn="base" hangingPunct="1">
        <a:spcBef>
          <a:spcPct val="35000"/>
        </a:spcBef>
        <a:spcAft>
          <a:spcPct val="0"/>
        </a:spcAft>
        <a:buChar char="•"/>
        <a:defRPr i="1">
          <a:solidFill>
            <a:schemeClr val="tx2"/>
          </a:solidFill>
          <a:latin typeface="+mn-lt"/>
          <a:ea typeface="+mn-ea"/>
        </a:defRPr>
      </a:lvl3pPr>
      <a:lvl4pPr marL="537414" indent="-50383" algn="l" rtl="0" eaLnBrk="1" fontAlgn="base" hangingPunct="1">
        <a:spcBef>
          <a:spcPct val="35000"/>
        </a:spcBef>
        <a:spcAft>
          <a:spcPct val="0"/>
        </a:spcAft>
        <a:buSzPct val="75000"/>
        <a:buFont typeface="Times" pitchFamily="-80" charset="0"/>
        <a:buChar char="•"/>
        <a:defRPr sz="677">
          <a:solidFill>
            <a:schemeClr val="tx2"/>
          </a:solidFill>
          <a:latin typeface="+mn-lt"/>
          <a:ea typeface="+mn-ea"/>
        </a:defRPr>
      </a:lvl4pPr>
      <a:lvl5pPr marL="711402" indent="-64490" algn="l" rtl="0" eaLnBrk="1" fontAlgn="base" hangingPunct="1">
        <a:spcBef>
          <a:spcPct val="35000"/>
        </a:spcBef>
        <a:spcAft>
          <a:spcPct val="0"/>
        </a:spcAft>
        <a:buChar char="»"/>
        <a:defRPr sz="677">
          <a:solidFill>
            <a:schemeClr val="tx2"/>
          </a:solidFill>
          <a:latin typeface="+mn-lt"/>
          <a:ea typeface="+mn-ea"/>
        </a:defRPr>
      </a:lvl5pPr>
      <a:lvl6pPr marL="904871" indent="-64490" algn="l" rtl="0" eaLnBrk="1" fontAlgn="base" hangingPunct="1">
        <a:spcBef>
          <a:spcPct val="35000"/>
        </a:spcBef>
        <a:spcAft>
          <a:spcPct val="0"/>
        </a:spcAft>
        <a:buChar char="»"/>
        <a:defRPr sz="677">
          <a:solidFill>
            <a:schemeClr val="accent2"/>
          </a:solidFill>
          <a:latin typeface="+mn-lt"/>
          <a:ea typeface="+mn-ea"/>
        </a:defRPr>
      </a:lvl6pPr>
      <a:lvl7pPr marL="1098340" indent="-64490" algn="l" rtl="0" eaLnBrk="1" fontAlgn="base" hangingPunct="1">
        <a:spcBef>
          <a:spcPct val="35000"/>
        </a:spcBef>
        <a:spcAft>
          <a:spcPct val="0"/>
        </a:spcAft>
        <a:buChar char="»"/>
        <a:defRPr sz="677">
          <a:solidFill>
            <a:schemeClr val="accent2"/>
          </a:solidFill>
          <a:latin typeface="+mn-lt"/>
          <a:ea typeface="+mn-ea"/>
        </a:defRPr>
      </a:lvl7pPr>
      <a:lvl8pPr marL="1291810" indent="-64490" algn="l" rtl="0" eaLnBrk="1" fontAlgn="base" hangingPunct="1">
        <a:spcBef>
          <a:spcPct val="35000"/>
        </a:spcBef>
        <a:spcAft>
          <a:spcPct val="0"/>
        </a:spcAft>
        <a:buChar char="»"/>
        <a:defRPr sz="677">
          <a:solidFill>
            <a:schemeClr val="accent2"/>
          </a:solidFill>
          <a:latin typeface="+mn-lt"/>
          <a:ea typeface="+mn-ea"/>
        </a:defRPr>
      </a:lvl8pPr>
      <a:lvl9pPr marL="1485278" indent="-64490" algn="l" rtl="0" eaLnBrk="1" fontAlgn="base" hangingPunct="1">
        <a:spcBef>
          <a:spcPct val="35000"/>
        </a:spcBef>
        <a:spcAft>
          <a:spcPct val="0"/>
        </a:spcAft>
        <a:buChar char="»"/>
        <a:defRPr sz="677">
          <a:solidFill>
            <a:schemeClr val="accent2"/>
          </a:solidFill>
          <a:latin typeface="+mn-lt"/>
          <a:ea typeface="+mn-ea"/>
        </a:defRPr>
      </a:lvl9pPr>
    </p:bodyStyle>
    <p:otherStyle>
      <a:defPPr>
        <a:defRPr lang="nl-NL"/>
      </a:defPPr>
      <a:lvl1pPr marL="0" algn="l" defTabSz="386938" rtl="0" eaLnBrk="1" latinLnBrk="0" hangingPunct="1">
        <a:defRPr sz="762" kern="1200">
          <a:solidFill>
            <a:schemeClr val="tx1"/>
          </a:solidFill>
          <a:latin typeface="+mn-lt"/>
          <a:ea typeface="+mn-ea"/>
          <a:cs typeface="+mn-cs"/>
        </a:defRPr>
      </a:lvl1pPr>
      <a:lvl2pPr marL="193469" algn="l" defTabSz="386938" rtl="0" eaLnBrk="1" latinLnBrk="0" hangingPunct="1">
        <a:defRPr sz="762" kern="1200">
          <a:solidFill>
            <a:schemeClr val="tx1"/>
          </a:solidFill>
          <a:latin typeface="+mn-lt"/>
          <a:ea typeface="+mn-ea"/>
          <a:cs typeface="+mn-cs"/>
        </a:defRPr>
      </a:lvl2pPr>
      <a:lvl3pPr marL="386938" algn="l" defTabSz="386938" rtl="0" eaLnBrk="1" latinLnBrk="0" hangingPunct="1">
        <a:defRPr sz="762" kern="1200">
          <a:solidFill>
            <a:schemeClr val="tx1"/>
          </a:solidFill>
          <a:latin typeface="+mn-lt"/>
          <a:ea typeface="+mn-ea"/>
          <a:cs typeface="+mn-cs"/>
        </a:defRPr>
      </a:lvl3pPr>
      <a:lvl4pPr marL="580407" algn="l" defTabSz="386938" rtl="0" eaLnBrk="1" latinLnBrk="0" hangingPunct="1">
        <a:defRPr sz="762" kern="1200">
          <a:solidFill>
            <a:schemeClr val="tx1"/>
          </a:solidFill>
          <a:latin typeface="+mn-lt"/>
          <a:ea typeface="+mn-ea"/>
          <a:cs typeface="+mn-cs"/>
        </a:defRPr>
      </a:lvl4pPr>
      <a:lvl5pPr marL="773877" algn="l" defTabSz="386938" rtl="0" eaLnBrk="1" latinLnBrk="0" hangingPunct="1">
        <a:defRPr sz="762" kern="1200">
          <a:solidFill>
            <a:schemeClr val="tx1"/>
          </a:solidFill>
          <a:latin typeface="+mn-lt"/>
          <a:ea typeface="+mn-ea"/>
          <a:cs typeface="+mn-cs"/>
        </a:defRPr>
      </a:lvl5pPr>
      <a:lvl6pPr marL="967345" algn="l" defTabSz="386938" rtl="0" eaLnBrk="1" latinLnBrk="0" hangingPunct="1">
        <a:defRPr sz="762" kern="1200">
          <a:solidFill>
            <a:schemeClr val="tx1"/>
          </a:solidFill>
          <a:latin typeface="+mn-lt"/>
          <a:ea typeface="+mn-ea"/>
          <a:cs typeface="+mn-cs"/>
        </a:defRPr>
      </a:lvl6pPr>
      <a:lvl7pPr marL="1160814" algn="l" defTabSz="386938" rtl="0" eaLnBrk="1" latinLnBrk="0" hangingPunct="1">
        <a:defRPr sz="762" kern="1200">
          <a:solidFill>
            <a:schemeClr val="tx1"/>
          </a:solidFill>
          <a:latin typeface="+mn-lt"/>
          <a:ea typeface="+mn-ea"/>
          <a:cs typeface="+mn-cs"/>
        </a:defRPr>
      </a:lvl7pPr>
      <a:lvl8pPr marL="1354284" algn="l" defTabSz="386938" rtl="0" eaLnBrk="1" latinLnBrk="0" hangingPunct="1">
        <a:defRPr sz="762" kern="1200">
          <a:solidFill>
            <a:schemeClr val="tx1"/>
          </a:solidFill>
          <a:latin typeface="+mn-lt"/>
          <a:ea typeface="+mn-ea"/>
          <a:cs typeface="+mn-cs"/>
        </a:defRPr>
      </a:lvl8pPr>
      <a:lvl9pPr marL="1547753" algn="l" defTabSz="386938" rtl="0" eaLnBrk="1" latinLnBrk="0" hangingPunct="1">
        <a:defRPr sz="7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Afbeelding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952" y="-100013"/>
            <a:ext cx="12407903" cy="154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ijdelijke aanduiding voor titel 1"/>
          <p:cNvSpPr>
            <a:spLocks noGrp="1"/>
          </p:cNvSpPr>
          <p:nvPr>
            <p:ph type="title"/>
          </p:nvPr>
        </p:nvSpPr>
        <p:spPr bwMode="auto">
          <a:xfrm>
            <a:off x="787401" y="0"/>
            <a:ext cx="1097280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t>Titelstijl van model bewerken</a:t>
            </a:r>
          </a:p>
        </p:txBody>
      </p:sp>
      <p:pic>
        <p:nvPicPr>
          <p:cNvPr id="4100" name="Afbeelding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579104" y="5711825"/>
            <a:ext cx="1085851"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Tijdelijke aanduiding voor tekst 1"/>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959805246"/>
      </p:ext>
    </p:extLst>
  </p:cSld>
  <p:clrMap bg1="lt1" tx1="dk1" bg2="lt2" tx2="dk2" accent1="accent1" accent2="accent2" accent3="accent3" accent4="accent4" accent5="accent5" accent6="accent6" hlink="hlink" folHlink="folHlink"/>
  <p:sldLayoutIdLst>
    <p:sldLayoutId id="2147484656" r:id="rId1"/>
    <p:sldLayoutId id="2147484657" r:id="rId2"/>
  </p:sldLayoutIdLst>
  <p:txStyles>
    <p:titleStyle>
      <a:lvl1pPr algn="l" rtl="0" eaLnBrk="0" fontAlgn="base" hangingPunct="0">
        <a:spcBef>
          <a:spcPct val="0"/>
        </a:spcBef>
        <a:spcAft>
          <a:spcPct val="0"/>
        </a:spcAft>
        <a:defRPr sz="1584" b="1">
          <a:solidFill>
            <a:schemeClr val="bg1"/>
          </a:solidFill>
          <a:latin typeface="Arial"/>
          <a:ea typeface="+mj-ea"/>
          <a:cs typeface="ＭＳ Ｐゴシック" charset="0"/>
        </a:defRPr>
      </a:lvl1pPr>
      <a:lvl2pPr algn="l" rtl="0" eaLnBrk="0" fontAlgn="base" hangingPunct="0">
        <a:spcBef>
          <a:spcPct val="0"/>
        </a:spcBef>
        <a:spcAft>
          <a:spcPct val="0"/>
        </a:spcAft>
        <a:defRPr sz="1584" b="1">
          <a:solidFill>
            <a:schemeClr val="bg1"/>
          </a:solidFill>
          <a:latin typeface="Arial" charset="0"/>
          <a:ea typeface="ＭＳ Ｐゴシック" pitchFamily="-48" charset="-128"/>
          <a:cs typeface="ＭＳ Ｐゴシック" charset="0"/>
        </a:defRPr>
      </a:lvl2pPr>
      <a:lvl3pPr algn="l" rtl="0" eaLnBrk="0" fontAlgn="base" hangingPunct="0">
        <a:spcBef>
          <a:spcPct val="0"/>
        </a:spcBef>
        <a:spcAft>
          <a:spcPct val="0"/>
        </a:spcAft>
        <a:defRPr sz="1584" b="1">
          <a:solidFill>
            <a:schemeClr val="bg1"/>
          </a:solidFill>
          <a:latin typeface="Arial" charset="0"/>
          <a:ea typeface="ＭＳ Ｐゴシック" pitchFamily="-48" charset="-128"/>
          <a:cs typeface="ＭＳ Ｐゴシック" charset="0"/>
        </a:defRPr>
      </a:lvl3pPr>
      <a:lvl4pPr algn="l" rtl="0" eaLnBrk="0" fontAlgn="base" hangingPunct="0">
        <a:spcBef>
          <a:spcPct val="0"/>
        </a:spcBef>
        <a:spcAft>
          <a:spcPct val="0"/>
        </a:spcAft>
        <a:defRPr sz="1584" b="1">
          <a:solidFill>
            <a:schemeClr val="bg1"/>
          </a:solidFill>
          <a:latin typeface="Arial" charset="0"/>
          <a:ea typeface="ＭＳ Ｐゴシック" pitchFamily="-48" charset="-128"/>
          <a:cs typeface="ＭＳ Ｐゴシック" charset="0"/>
        </a:defRPr>
      </a:lvl4pPr>
      <a:lvl5pPr algn="l" rtl="0" eaLnBrk="0" fontAlgn="base" hangingPunct="0">
        <a:spcBef>
          <a:spcPct val="0"/>
        </a:spcBef>
        <a:spcAft>
          <a:spcPct val="0"/>
        </a:spcAft>
        <a:defRPr sz="1584" b="1">
          <a:solidFill>
            <a:schemeClr val="bg1"/>
          </a:solidFill>
          <a:latin typeface="Arial" charset="0"/>
          <a:ea typeface="ＭＳ Ｐゴシック" pitchFamily="-48" charset="-128"/>
          <a:cs typeface="ＭＳ Ｐゴシック" charset="0"/>
        </a:defRPr>
      </a:lvl5pPr>
      <a:lvl6pPr marL="278595" algn="l" rtl="0" fontAlgn="base">
        <a:spcBef>
          <a:spcPct val="0"/>
        </a:spcBef>
        <a:spcAft>
          <a:spcPct val="0"/>
        </a:spcAft>
        <a:defRPr sz="1584" b="1">
          <a:solidFill>
            <a:schemeClr val="tx2"/>
          </a:solidFill>
          <a:latin typeface="Verdana" pitchFamily="34" charset="0"/>
          <a:ea typeface="ＭＳ Ｐゴシック" pitchFamily="-48" charset="-128"/>
        </a:defRPr>
      </a:lvl6pPr>
      <a:lvl7pPr marL="557191" algn="l" rtl="0" fontAlgn="base">
        <a:spcBef>
          <a:spcPct val="0"/>
        </a:spcBef>
        <a:spcAft>
          <a:spcPct val="0"/>
        </a:spcAft>
        <a:defRPr sz="1584" b="1">
          <a:solidFill>
            <a:schemeClr val="tx2"/>
          </a:solidFill>
          <a:latin typeface="Verdana" pitchFamily="34" charset="0"/>
          <a:ea typeface="ＭＳ Ｐゴシック" pitchFamily="-48" charset="-128"/>
        </a:defRPr>
      </a:lvl7pPr>
      <a:lvl8pPr marL="835787" algn="l" rtl="0" fontAlgn="base">
        <a:spcBef>
          <a:spcPct val="0"/>
        </a:spcBef>
        <a:spcAft>
          <a:spcPct val="0"/>
        </a:spcAft>
        <a:defRPr sz="1584" b="1">
          <a:solidFill>
            <a:schemeClr val="tx2"/>
          </a:solidFill>
          <a:latin typeface="Verdana" pitchFamily="34" charset="0"/>
          <a:ea typeface="ＭＳ Ｐゴシック" pitchFamily="-48" charset="-128"/>
        </a:defRPr>
      </a:lvl8pPr>
      <a:lvl9pPr marL="1114382" algn="l" rtl="0" fontAlgn="base">
        <a:spcBef>
          <a:spcPct val="0"/>
        </a:spcBef>
        <a:spcAft>
          <a:spcPct val="0"/>
        </a:spcAft>
        <a:defRPr sz="1584" b="1">
          <a:solidFill>
            <a:schemeClr val="tx2"/>
          </a:solidFill>
          <a:latin typeface="Verdana" pitchFamily="34" charset="0"/>
          <a:ea typeface="ＭＳ Ｐゴシック" pitchFamily="-48" charset="-128"/>
        </a:defRPr>
      </a:lvl9pPr>
    </p:titleStyle>
    <p:bodyStyle>
      <a:lvl1pPr marL="208947" indent="-208947" algn="l" rtl="0" eaLnBrk="0" fontAlgn="base" hangingPunct="0">
        <a:spcBef>
          <a:spcPct val="20000"/>
        </a:spcBef>
        <a:spcAft>
          <a:spcPct val="0"/>
        </a:spcAft>
        <a:buClr>
          <a:srgbClr val="CE0044"/>
        </a:buClr>
        <a:buSzPct val="120000"/>
        <a:buFont typeface="Arial" panose="020B0604020202020204" pitchFamily="34" charset="0"/>
        <a:defRPr sz="1706">
          <a:solidFill>
            <a:schemeClr val="tx1"/>
          </a:solidFill>
          <a:latin typeface="Arial"/>
          <a:ea typeface="+mn-ea"/>
          <a:cs typeface="ＭＳ Ｐゴシック" charset="0"/>
        </a:defRPr>
      </a:lvl1pPr>
      <a:lvl2pPr marL="562028" indent="-121886" algn="l" rtl="0" eaLnBrk="0" fontAlgn="base" hangingPunct="0">
        <a:spcBef>
          <a:spcPct val="20000"/>
        </a:spcBef>
        <a:spcAft>
          <a:spcPct val="0"/>
        </a:spcAft>
        <a:buClr>
          <a:srgbClr val="000000"/>
        </a:buClr>
        <a:buSzPct val="120000"/>
        <a:buFont typeface="Lucida Grande" pitchFamily="126" charset="0"/>
        <a:buChar char="▸"/>
        <a:defRPr>
          <a:solidFill>
            <a:schemeClr val="tx1"/>
          </a:solidFill>
          <a:latin typeface="Arial"/>
          <a:ea typeface="+mn-ea"/>
          <a:cs typeface="ＭＳ Ｐゴシック" charset="0"/>
        </a:defRPr>
      </a:lvl2pPr>
      <a:lvl3pPr marL="810636" indent="-139298" algn="l" rtl="0" eaLnBrk="0" fontAlgn="base" hangingPunct="0">
        <a:spcBef>
          <a:spcPct val="20000"/>
        </a:spcBef>
        <a:spcAft>
          <a:spcPct val="0"/>
        </a:spcAft>
        <a:buClr>
          <a:srgbClr val="000000"/>
        </a:buClr>
        <a:buSzPct val="120000"/>
        <a:buFont typeface="Lucida Grande" pitchFamily="126" charset="0"/>
        <a:buChar char="▸"/>
        <a:defRPr sz="975">
          <a:solidFill>
            <a:schemeClr val="tx1"/>
          </a:solidFill>
          <a:latin typeface="Arial"/>
          <a:ea typeface="+mn-ea"/>
          <a:cs typeface="ＭＳ Ｐゴシック" charset="0"/>
        </a:defRPr>
      </a:lvl3pPr>
      <a:lvl4pPr marL="1059244" indent="-139298" algn="l" rtl="0" eaLnBrk="0" fontAlgn="base" hangingPunct="0">
        <a:spcBef>
          <a:spcPct val="20000"/>
        </a:spcBef>
        <a:spcAft>
          <a:spcPct val="0"/>
        </a:spcAft>
        <a:buClr>
          <a:srgbClr val="000000"/>
        </a:buClr>
        <a:buFont typeface="Lucida Grande" pitchFamily="126" charset="0"/>
        <a:buChar char="▸"/>
        <a:defRPr sz="975">
          <a:solidFill>
            <a:schemeClr val="tx1"/>
          </a:solidFill>
          <a:latin typeface="Arial" charset="0"/>
          <a:ea typeface="+mn-ea"/>
          <a:cs typeface="ＭＳ Ｐゴシック" charset="0"/>
        </a:defRPr>
      </a:lvl4pPr>
      <a:lvl5pPr marL="1307851" indent="-139298" algn="l" rtl="0" eaLnBrk="0" fontAlgn="base" hangingPunct="0">
        <a:spcBef>
          <a:spcPct val="20000"/>
        </a:spcBef>
        <a:spcAft>
          <a:spcPct val="0"/>
        </a:spcAft>
        <a:buClr>
          <a:srgbClr val="000000"/>
        </a:buClr>
        <a:buFont typeface="Lucida Grande" pitchFamily="126" charset="0"/>
        <a:buChar char="▸"/>
        <a:defRPr sz="975">
          <a:solidFill>
            <a:schemeClr val="tx1"/>
          </a:solidFill>
          <a:latin typeface="Arial" charset="0"/>
          <a:ea typeface="+mn-ea"/>
          <a:cs typeface="ＭＳ Ｐゴシック" charset="0"/>
        </a:defRPr>
      </a:lvl5pPr>
      <a:lvl6pPr marL="1586446" indent="-139298" algn="l" rtl="0" fontAlgn="base">
        <a:spcBef>
          <a:spcPct val="20000"/>
        </a:spcBef>
        <a:spcAft>
          <a:spcPct val="0"/>
        </a:spcAft>
        <a:buChar char="»"/>
        <a:defRPr sz="975">
          <a:solidFill>
            <a:schemeClr val="tx1"/>
          </a:solidFill>
          <a:latin typeface="Arial" charset="0"/>
          <a:ea typeface="+mn-ea"/>
        </a:defRPr>
      </a:lvl6pPr>
      <a:lvl7pPr marL="1865041" indent="-139298" algn="l" rtl="0" fontAlgn="base">
        <a:spcBef>
          <a:spcPct val="20000"/>
        </a:spcBef>
        <a:spcAft>
          <a:spcPct val="0"/>
        </a:spcAft>
        <a:buChar char="»"/>
        <a:defRPr sz="975">
          <a:solidFill>
            <a:schemeClr val="tx1"/>
          </a:solidFill>
          <a:latin typeface="Arial" charset="0"/>
          <a:ea typeface="+mn-ea"/>
        </a:defRPr>
      </a:lvl7pPr>
      <a:lvl8pPr marL="2143636" indent="-139298" algn="l" rtl="0" fontAlgn="base">
        <a:spcBef>
          <a:spcPct val="20000"/>
        </a:spcBef>
        <a:spcAft>
          <a:spcPct val="0"/>
        </a:spcAft>
        <a:buChar char="»"/>
        <a:defRPr sz="975">
          <a:solidFill>
            <a:schemeClr val="tx1"/>
          </a:solidFill>
          <a:latin typeface="Arial" charset="0"/>
          <a:ea typeface="+mn-ea"/>
        </a:defRPr>
      </a:lvl8pPr>
      <a:lvl9pPr marL="2422233" indent="-139298" algn="l" rtl="0" fontAlgn="base">
        <a:spcBef>
          <a:spcPct val="20000"/>
        </a:spcBef>
        <a:spcAft>
          <a:spcPct val="0"/>
        </a:spcAft>
        <a:buChar char="»"/>
        <a:defRPr sz="975">
          <a:solidFill>
            <a:schemeClr val="tx1"/>
          </a:solidFill>
          <a:latin typeface="Arial" charset="0"/>
          <a:ea typeface="+mn-ea"/>
        </a:defRPr>
      </a:lvl9pPr>
    </p:bodyStyle>
    <p:otherStyle>
      <a:defPPr>
        <a:defRPr lang="nl-NL"/>
      </a:defPPr>
      <a:lvl1pPr marL="0" algn="l" defTabSz="557191" rtl="0" eaLnBrk="1" latinLnBrk="0" hangingPunct="1">
        <a:defRPr sz="1097" kern="1200">
          <a:solidFill>
            <a:schemeClr val="tx1"/>
          </a:solidFill>
          <a:latin typeface="+mn-lt"/>
          <a:ea typeface="+mn-ea"/>
          <a:cs typeface="+mn-cs"/>
        </a:defRPr>
      </a:lvl1pPr>
      <a:lvl2pPr marL="278595" algn="l" defTabSz="557191" rtl="0" eaLnBrk="1" latinLnBrk="0" hangingPunct="1">
        <a:defRPr sz="1097" kern="1200">
          <a:solidFill>
            <a:schemeClr val="tx1"/>
          </a:solidFill>
          <a:latin typeface="+mn-lt"/>
          <a:ea typeface="+mn-ea"/>
          <a:cs typeface="+mn-cs"/>
        </a:defRPr>
      </a:lvl2pPr>
      <a:lvl3pPr marL="557191" algn="l" defTabSz="557191" rtl="0" eaLnBrk="1" latinLnBrk="0" hangingPunct="1">
        <a:defRPr sz="1097" kern="1200">
          <a:solidFill>
            <a:schemeClr val="tx1"/>
          </a:solidFill>
          <a:latin typeface="+mn-lt"/>
          <a:ea typeface="+mn-ea"/>
          <a:cs typeface="+mn-cs"/>
        </a:defRPr>
      </a:lvl3pPr>
      <a:lvl4pPr marL="835787" algn="l" defTabSz="557191" rtl="0" eaLnBrk="1" latinLnBrk="0" hangingPunct="1">
        <a:defRPr sz="1097" kern="1200">
          <a:solidFill>
            <a:schemeClr val="tx1"/>
          </a:solidFill>
          <a:latin typeface="+mn-lt"/>
          <a:ea typeface="+mn-ea"/>
          <a:cs typeface="+mn-cs"/>
        </a:defRPr>
      </a:lvl4pPr>
      <a:lvl5pPr marL="1114382" algn="l" defTabSz="557191" rtl="0" eaLnBrk="1" latinLnBrk="0" hangingPunct="1">
        <a:defRPr sz="1097" kern="1200">
          <a:solidFill>
            <a:schemeClr val="tx1"/>
          </a:solidFill>
          <a:latin typeface="+mn-lt"/>
          <a:ea typeface="+mn-ea"/>
          <a:cs typeface="+mn-cs"/>
        </a:defRPr>
      </a:lvl5pPr>
      <a:lvl6pPr marL="1392976" algn="l" defTabSz="557191" rtl="0" eaLnBrk="1" latinLnBrk="0" hangingPunct="1">
        <a:defRPr sz="1097" kern="1200">
          <a:solidFill>
            <a:schemeClr val="tx1"/>
          </a:solidFill>
          <a:latin typeface="+mn-lt"/>
          <a:ea typeface="+mn-ea"/>
          <a:cs typeface="+mn-cs"/>
        </a:defRPr>
      </a:lvl6pPr>
      <a:lvl7pPr marL="1671572" algn="l" defTabSz="557191" rtl="0" eaLnBrk="1" latinLnBrk="0" hangingPunct="1">
        <a:defRPr sz="1097" kern="1200">
          <a:solidFill>
            <a:schemeClr val="tx1"/>
          </a:solidFill>
          <a:latin typeface="+mn-lt"/>
          <a:ea typeface="+mn-ea"/>
          <a:cs typeface="+mn-cs"/>
        </a:defRPr>
      </a:lvl7pPr>
      <a:lvl8pPr marL="1950168" algn="l" defTabSz="557191" rtl="0" eaLnBrk="1" latinLnBrk="0" hangingPunct="1">
        <a:defRPr sz="1097" kern="1200">
          <a:solidFill>
            <a:schemeClr val="tx1"/>
          </a:solidFill>
          <a:latin typeface="+mn-lt"/>
          <a:ea typeface="+mn-ea"/>
          <a:cs typeface="+mn-cs"/>
        </a:defRPr>
      </a:lvl8pPr>
      <a:lvl9pPr marL="2228763" algn="l" defTabSz="557191" rtl="0" eaLnBrk="1" latinLnBrk="0" hangingPunct="1">
        <a:defRPr sz="1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30.xml"/><Relationship Id="rId7" Type="http://schemas.openxmlformats.org/officeDocument/2006/relationships/image" Target="../media/image5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2.jpeg"/><Relationship Id="rId11" Type="http://schemas.openxmlformats.org/officeDocument/2006/relationships/image" Target="../media/image42.svg"/><Relationship Id="rId5" Type="http://schemas.openxmlformats.org/officeDocument/2006/relationships/image" Target="../media/image51.jpeg"/><Relationship Id="rId10" Type="http://schemas.openxmlformats.org/officeDocument/2006/relationships/image" Target="../media/image41.png"/><Relationship Id="rId4" Type="http://schemas.openxmlformats.org/officeDocument/2006/relationships/notesSlide" Target="../notesSlides/notesSlide10.xm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slideLayout" Target="../slideLayouts/slideLayout30.xml"/><Relationship Id="rId7" Type="http://schemas.openxmlformats.org/officeDocument/2006/relationships/image" Target="../media/image5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4.png"/><Relationship Id="rId5" Type="http://schemas.openxmlformats.org/officeDocument/2006/relationships/image" Target="../media/image5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4.png"/><Relationship Id="rId5" Type="http://schemas.openxmlformats.org/officeDocument/2006/relationships/image" Target="../media/image5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4.png"/><Relationship Id="rId5" Type="http://schemas.openxmlformats.org/officeDocument/2006/relationships/image" Target="../media/image5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4.png"/><Relationship Id="rId5" Type="http://schemas.openxmlformats.org/officeDocument/2006/relationships/image" Target="../media/image6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4.png"/><Relationship Id="rId5" Type="http://schemas.openxmlformats.org/officeDocument/2006/relationships/image" Target="../media/image61.gi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5.tiff"/><Relationship Id="rId13" Type="http://schemas.openxmlformats.org/officeDocument/2006/relationships/image" Target="../media/image42.svg"/><Relationship Id="rId3" Type="http://schemas.openxmlformats.org/officeDocument/2006/relationships/slideLayout" Target="../slideLayouts/slideLayout37.xml"/><Relationship Id="rId7" Type="http://schemas.openxmlformats.org/officeDocument/2006/relationships/image" Target="../media/image64.jpeg"/><Relationship Id="rId12" Type="http://schemas.openxmlformats.org/officeDocument/2006/relationships/image" Target="../media/image4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3.png"/><Relationship Id="rId11" Type="http://schemas.openxmlformats.org/officeDocument/2006/relationships/image" Target="../media/image44.png"/><Relationship Id="rId5" Type="http://schemas.openxmlformats.org/officeDocument/2006/relationships/image" Target="../media/image62.tiff"/><Relationship Id="rId10" Type="http://schemas.openxmlformats.org/officeDocument/2006/relationships/image" Target="../media/image67.png"/><Relationship Id="rId4" Type="http://schemas.openxmlformats.org/officeDocument/2006/relationships/notesSlide" Target="../notesSlides/notesSlide16.xml"/><Relationship Id="rId9" Type="http://schemas.openxmlformats.org/officeDocument/2006/relationships/image" Target="../media/image66.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2.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2.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0.xml"/><Relationship Id="rId7" Type="http://schemas.openxmlformats.org/officeDocument/2006/relationships/image" Target="../media/image70.tif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9.tiff"/><Relationship Id="rId5" Type="http://schemas.openxmlformats.org/officeDocument/2006/relationships/image" Target="../media/image68.png"/><Relationship Id="rId10" Type="http://schemas.openxmlformats.org/officeDocument/2006/relationships/image" Target="../media/image57.svg"/><Relationship Id="rId4" Type="http://schemas.openxmlformats.org/officeDocument/2006/relationships/notesSlide" Target="../notesSlides/notesSlide19.xml"/><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slideLayout" Target="../slideLayouts/slideLayout30.xml"/><Relationship Id="rId7" Type="http://schemas.openxmlformats.org/officeDocument/2006/relationships/hyperlink" Target="https://www.smartconnecting.nl/" TargetMode="External"/><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audio" Target="../media/media1.m4a"/><Relationship Id="rId16" Type="http://schemas.openxmlformats.org/officeDocument/2006/relationships/image" Target="../media/image44.png"/><Relationship Id="rId1" Type="http://schemas.microsoft.com/office/2007/relationships/media" Target="../media/media1.m4a"/><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hyperlink" Target="https://www.linkedin.com/in/marijebrom/" TargetMode="External"/><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notesSlide" Target="../notesSlides/notesSlide2.xml"/><Relationship Id="rId9" Type="http://schemas.openxmlformats.org/officeDocument/2006/relationships/image" Target="../media/image37.png"/><Relationship Id="rId14" Type="http://schemas.openxmlformats.org/officeDocument/2006/relationships/image" Target="../media/image42.svg"/></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24.xml"/><Relationship Id="rId7" Type="http://schemas.openxmlformats.org/officeDocument/2006/relationships/image" Target="../media/image7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2.svg"/><Relationship Id="rId11" Type="http://schemas.openxmlformats.org/officeDocument/2006/relationships/image" Target="../media/image42.svg"/><Relationship Id="rId5" Type="http://schemas.openxmlformats.org/officeDocument/2006/relationships/image" Target="../media/image71.png"/><Relationship Id="rId10" Type="http://schemas.openxmlformats.org/officeDocument/2006/relationships/image" Target="../media/image41.png"/><Relationship Id="rId4" Type="http://schemas.openxmlformats.org/officeDocument/2006/relationships/notesSlide" Target="../notesSlides/notesSlide20.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jpeg"/><Relationship Id="rId3" Type="http://schemas.openxmlformats.org/officeDocument/2006/relationships/slideLayout" Target="../slideLayouts/slideLayout24.xml"/><Relationship Id="rId7" Type="http://schemas.openxmlformats.org/officeDocument/2006/relationships/image" Target="../media/image75.png"/><Relationship Id="rId12" Type="http://schemas.openxmlformats.org/officeDocument/2006/relationships/image" Target="../media/image79.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2.svg"/><Relationship Id="rId11" Type="http://schemas.openxmlformats.org/officeDocument/2006/relationships/image" Target="../media/image42.svg"/><Relationship Id="rId5" Type="http://schemas.openxmlformats.org/officeDocument/2006/relationships/image" Target="../media/image71.png"/><Relationship Id="rId15" Type="http://schemas.openxmlformats.org/officeDocument/2006/relationships/image" Target="../media/image41.png"/><Relationship Id="rId10" Type="http://schemas.openxmlformats.org/officeDocument/2006/relationships/image" Target="../media/image78.png"/><Relationship Id="rId4" Type="http://schemas.openxmlformats.org/officeDocument/2006/relationships/notesSlide" Target="../notesSlides/notesSlide21.xml"/><Relationship Id="rId9" Type="http://schemas.openxmlformats.org/officeDocument/2006/relationships/image" Target="../media/image77.sv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5.jpeg"/><Relationship Id="rId3" Type="http://schemas.openxmlformats.org/officeDocument/2006/relationships/slideLayout" Target="../slideLayouts/slideLayout24.xml"/><Relationship Id="rId7" Type="http://schemas.openxmlformats.org/officeDocument/2006/relationships/image" Target="../media/image81.png"/><Relationship Id="rId12" Type="http://schemas.openxmlformats.org/officeDocument/2006/relationships/image" Target="../media/image8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2.svg"/><Relationship Id="rId11" Type="http://schemas.openxmlformats.org/officeDocument/2006/relationships/image" Target="../media/image83.jpeg"/><Relationship Id="rId5" Type="http://schemas.openxmlformats.org/officeDocument/2006/relationships/image" Target="../media/image71.png"/><Relationship Id="rId15" Type="http://schemas.openxmlformats.org/officeDocument/2006/relationships/image" Target="../media/image41.png"/><Relationship Id="rId10" Type="http://schemas.openxmlformats.org/officeDocument/2006/relationships/image" Target="../media/image42.svg"/><Relationship Id="rId4" Type="http://schemas.openxmlformats.org/officeDocument/2006/relationships/notesSlide" Target="../notesSlides/notesSlide22.xml"/><Relationship Id="rId9" Type="http://schemas.openxmlformats.org/officeDocument/2006/relationships/image" Target="../media/image78.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2.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4.png"/><Relationship Id="rId5" Type="http://schemas.openxmlformats.org/officeDocument/2006/relationships/image" Target="../media/image8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2.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4.png"/><Relationship Id="rId5" Type="http://schemas.openxmlformats.org/officeDocument/2006/relationships/image" Target="../media/image8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slideLayout" Target="../slideLayouts/slideLayout30.xml"/><Relationship Id="rId7" Type="http://schemas.openxmlformats.org/officeDocument/2006/relationships/image" Target="../media/image5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png"/><Relationship Id="rId5" Type="http://schemas.openxmlformats.org/officeDocument/2006/relationships/image" Target="../media/image8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36.xml"/><Relationship Id="rId7" Type="http://schemas.openxmlformats.org/officeDocument/2006/relationships/image" Target="../media/image4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4.png"/><Relationship Id="rId5" Type="http://schemas.openxmlformats.org/officeDocument/2006/relationships/image" Target="../media/image89.tif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2.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24.xml"/><Relationship Id="rId7" Type="http://schemas.openxmlformats.org/officeDocument/2006/relationships/image" Target="../media/image4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4.png"/><Relationship Id="rId5" Type="http://schemas.openxmlformats.org/officeDocument/2006/relationships/image" Target="../media/image9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4.xml"/><Relationship Id="rId7" Type="http://schemas.openxmlformats.org/officeDocument/2006/relationships/image" Target="../media/image4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33.xml"/><Relationship Id="rId9"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4.png"/><Relationship Id="rId5" Type="http://schemas.openxmlformats.org/officeDocument/2006/relationships/image" Target="../media/image95.gif"/><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30.xml"/><Relationship Id="rId7" Type="http://schemas.openxmlformats.org/officeDocument/2006/relationships/image" Target="../media/image4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4.png"/><Relationship Id="rId5" Type="http://schemas.openxmlformats.org/officeDocument/2006/relationships/image" Target="../media/image9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2.sv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2.sv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hyperlink" Target="https://open.spotify.com/episode/6KGP4XGAkUWys8pckUNpfR" TargetMode="External"/><Relationship Id="rId13" Type="http://schemas.openxmlformats.org/officeDocument/2006/relationships/image" Target="../media/image42.svg"/><Relationship Id="rId3" Type="http://schemas.openxmlformats.org/officeDocument/2006/relationships/slideLayout" Target="../slideLayouts/slideLayout24.xml"/><Relationship Id="rId7" Type="http://schemas.openxmlformats.org/officeDocument/2006/relationships/hyperlink" Target="https://decorrespondent.nl/10306/wat-is-een-algoritme/149980270484-745de161" TargetMode="External"/><Relationship Id="rId12" Type="http://schemas.openxmlformats.org/officeDocument/2006/relationships/image" Target="../media/image4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elementsofai.nl/" TargetMode="External"/><Relationship Id="rId11" Type="http://schemas.openxmlformats.org/officeDocument/2006/relationships/image" Target="../media/image44.png"/><Relationship Id="rId5" Type="http://schemas.openxmlformats.org/officeDocument/2006/relationships/hyperlink" Target="https://www.ai-cursus.nl/" TargetMode="External"/><Relationship Id="rId10" Type="http://schemas.openxmlformats.org/officeDocument/2006/relationships/hyperlink" Target="https://open.spotify.com/episode/22nQDUBmJzpkGduumgpHb2?si=1OfWBui-QWubffxHOTja1A&amp;dl_branch=1" TargetMode="External"/><Relationship Id="rId4" Type="http://schemas.openxmlformats.org/officeDocument/2006/relationships/notesSlide" Target="../notesSlides/notesSlide38.xml"/><Relationship Id="rId9" Type="http://schemas.openxmlformats.org/officeDocument/2006/relationships/hyperlink" Target="https://soundcloud.com/goedegesprekken/big-data-lex-bohlmeijer-in-gesprek-met-miriam-rasch-opnieuw-relevant"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mailto:bromk@hr.nl" TargetMode="External"/><Relationship Id="rId3" Type="http://schemas.openxmlformats.org/officeDocument/2006/relationships/slideLayout" Target="../slideLayouts/slideLayout25.xml"/><Relationship Id="rId7" Type="http://schemas.openxmlformats.org/officeDocument/2006/relationships/hyperlink" Target="mailto:m.van.de.water@hr.nl"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5.png"/><Relationship Id="rId11" Type="http://schemas.openxmlformats.org/officeDocument/2006/relationships/image" Target="../media/image42.svg"/><Relationship Id="rId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97.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22.xml"/><Relationship Id="rId7" Type="http://schemas.openxmlformats.org/officeDocument/2006/relationships/image" Target="../media/image4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2.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2.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0.xml"/><Relationship Id="rId7" Type="http://schemas.openxmlformats.org/officeDocument/2006/relationships/image" Target="../media/image4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ourse.elementsofai.com/nl/1/1" TargetMode="External"/><Relationship Id="rId5" Type="http://schemas.openxmlformats.org/officeDocument/2006/relationships/image" Target="../media/image48.png"/><Relationship Id="rId10" Type="http://schemas.openxmlformats.org/officeDocument/2006/relationships/image" Target="../media/image42.svg"/><Relationship Id="rId4" Type="http://schemas.openxmlformats.org/officeDocument/2006/relationships/notesSlide" Target="../notesSlides/notesSlide8.xml"/><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4.png"/><Relationship Id="rId5" Type="http://schemas.openxmlformats.org/officeDocument/2006/relationships/image" Target="../media/image5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6AD1E3CF-9E1B-B34B-9E0E-2276CCFD96DB}"/>
              </a:ext>
            </a:extLst>
          </p:cNvPr>
          <p:cNvSpPr>
            <a:spLocks noGrp="1"/>
          </p:cNvSpPr>
          <p:nvPr>
            <p:ph type="subTitle" idx="1"/>
          </p:nvPr>
        </p:nvSpPr>
        <p:spPr/>
        <p:txBody>
          <a:bodyPr wrap="none" lIns="0" tIns="0" rIns="0" bIns="0" anchor="t"/>
          <a:lstStyle/>
          <a:p>
            <a:r>
              <a:rPr lang="nl-NL" sz="1350" dirty="0">
                <a:latin typeface="Arial"/>
                <a:ea typeface="ヒラギノ角ゴ Pro W3"/>
              </a:rPr>
              <a:t>Introductie A, wat is AI? - Jaaropening 2021-2022</a:t>
            </a:r>
          </a:p>
        </p:txBody>
      </p:sp>
      <p:sp>
        <p:nvSpPr>
          <p:cNvPr id="3" name="Titel 2">
            <a:extLst>
              <a:ext uri="{FF2B5EF4-FFF2-40B4-BE49-F238E27FC236}">
                <a16:creationId xmlns:a16="http://schemas.microsoft.com/office/drawing/2014/main" id="{B04B5274-1F20-F941-A6AC-47AD0A479453}"/>
              </a:ext>
            </a:extLst>
          </p:cNvPr>
          <p:cNvSpPr>
            <a:spLocks noGrp="1"/>
          </p:cNvSpPr>
          <p:nvPr>
            <p:ph type="ctrTitle"/>
          </p:nvPr>
        </p:nvSpPr>
        <p:spPr/>
        <p:txBody>
          <a:bodyPr/>
          <a:lstStyle/>
          <a:p>
            <a:r>
              <a:rPr lang="nl-NL" dirty="0"/>
              <a:t>AI raakt ons allemaal!</a:t>
            </a:r>
          </a:p>
        </p:txBody>
      </p:sp>
      <p:sp>
        <p:nvSpPr>
          <p:cNvPr id="4" name="Tijdelijke aanduiding voor tekst 3">
            <a:extLst>
              <a:ext uri="{FF2B5EF4-FFF2-40B4-BE49-F238E27FC236}">
                <a16:creationId xmlns:a16="http://schemas.microsoft.com/office/drawing/2014/main" id="{6B6CFBF8-38D6-1F4A-93B4-628B4CB7B560}"/>
              </a:ext>
            </a:extLst>
          </p:cNvPr>
          <p:cNvSpPr>
            <a:spLocks noGrp="1"/>
          </p:cNvSpPr>
          <p:nvPr>
            <p:ph type="body" sz="quarter" idx="15"/>
          </p:nvPr>
        </p:nvSpPr>
        <p:spPr/>
        <p:txBody>
          <a:bodyPr/>
          <a:lstStyle/>
          <a:p>
            <a:r>
              <a:rPr lang="nl-NL" sz="1800" dirty="0"/>
              <a:t>Marije Brom</a:t>
            </a:r>
          </a:p>
        </p:txBody>
      </p:sp>
    </p:spTree>
    <p:extLst>
      <p:ext uri="{BB962C8B-B14F-4D97-AF65-F5344CB8AC3E}">
        <p14:creationId xmlns:p14="http://schemas.microsoft.com/office/powerpoint/2010/main" val="515767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198BB4A-805C-8E45-B579-2755028AC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199" y="968508"/>
            <a:ext cx="2913084" cy="243371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67415180-8C75-1F44-B686-9055AD0DA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6624" y="995284"/>
            <a:ext cx="2924160" cy="2433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2AC1AF8-911D-8043-B635-83B1D0FEFD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6199" y="3781928"/>
            <a:ext cx="2924159" cy="242446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C15A5853-8DB7-2746-B98A-1D98053386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7699" y="3781928"/>
            <a:ext cx="2924160" cy="2424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D1D93F07-27D9-9442-9ADC-7C1FABD837C6}"/>
              </a:ext>
            </a:extLst>
          </p:cNvPr>
          <p:cNvSpPr txBox="1"/>
          <p:nvPr/>
        </p:nvSpPr>
        <p:spPr>
          <a:xfrm>
            <a:off x="215559" y="2834746"/>
            <a:ext cx="4023299" cy="947182"/>
          </a:xfrm>
          <a:prstGeom prst="rect">
            <a:avLst/>
          </a:prstGeom>
          <a:noFill/>
        </p:spPr>
        <p:txBody>
          <a:bodyPr wrap="square" rtlCol="0">
            <a:spAutoFit/>
          </a:bodyPr>
          <a:lstStyle/>
          <a:p>
            <a:r>
              <a:rPr lang="nl-NL" sz="5555" dirty="0">
                <a:solidFill>
                  <a:srgbClr val="D1104D"/>
                </a:solidFill>
              </a:rPr>
              <a:t>General AI</a:t>
            </a:r>
          </a:p>
        </p:txBody>
      </p:sp>
      <p:pic>
        <p:nvPicPr>
          <p:cNvPr id="3" name="Audio Recording 27 aug. 2021 10:15:29" descr="Audio Recording 27 aug. 2021 10:15:29">
            <a:hlinkClick r:id="" action="ppaction://media"/>
            <a:extLst>
              <a:ext uri="{FF2B5EF4-FFF2-40B4-BE49-F238E27FC236}">
                <a16:creationId xmlns:a16="http://schemas.microsoft.com/office/drawing/2014/main" id="{BDE3826D-3FD9-304D-B19F-18B638D2A4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22377" y="3593831"/>
            <a:ext cx="812800" cy="812800"/>
          </a:xfrm>
          <a:prstGeom prst="rect">
            <a:avLst/>
          </a:prstGeom>
        </p:spPr>
      </p:pic>
      <p:pic>
        <p:nvPicPr>
          <p:cNvPr id="8" name="Graphic 7" descr="Pijl-rechts met effen opvulling">
            <a:extLst>
              <a:ext uri="{FF2B5EF4-FFF2-40B4-BE49-F238E27FC236}">
                <a16:creationId xmlns:a16="http://schemas.microsoft.com/office/drawing/2014/main" id="{831897D8-D3E6-1541-A298-5853D1DA36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8727" y="3682741"/>
            <a:ext cx="634980" cy="634980"/>
          </a:xfrm>
          <a:prstGeom prst="rect">
            <a:avLst/>
          </a:prstGeom>
        </p:spPr>
      </p:pic>
    </p:spTree>
    <p:extLst>
      <p:ext uri="{BB962C8B-B14F-4D97-AF65-F5344CB8AC3E}">
        <p14:creationId xmlns:p14="http://schemas.microsoft.com/office/powerpoint/2010/main" val="151605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0CA4B4C-0AFB-9D40-AF2D-B76137CCC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5376971" cy="7155180"/>
          </a:xfrm>
          <a:prstGeom prst="rect">
            <a:avLst/>
          </a:prstGeom>
        </p:spPr>
      </p:pic>
      <p:pic>
        <p:nvPicPr>
          <p:cNvPr id="2" name="Audio Recording 27 aug. 2021 10:17:55" descr="Audio Recording 27 aug. 2021 10:17:55">
            <a:hlinkClick r:id="" action="ppaction://media"/>
            <a:extLst>
              <a:ext uri="{FF2B5EF4-FFF2-40B4-BE49-F238E27FC236}">
                <a16:creationId xmlns:a16="http://schemas.microsoft.com/office/drawing/2014/main" id="{FB12B23E-2549-3342-8A14-15CCF66611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199" y="70657"/>
            <a:ext cx="943495" cy="943495"/>
          </a:xfrm>
          <a:prstGeom prst="rect">
            <a:avLst/>
          </a:prstGeom>
        </p:spPr>
      </p:pic>
      <p:pic>
        <p:nvPicPr>
          <p:cNvPr id="5" name="Graphic 4" descr="Pijl-rechts met effen opvulling">
            <a:extLst>
              <a:ext uri="{FF2B5EF4-FFF2-40B4-BE49-F238E27FC236}">
                <a16:creationId xmlns:a16="http://schemas.microsoft.com/office/drawing/2014/main" id="{03CC7770-E58A-C24D-B88F-EF9035FBDE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98736" y="225212"/>
            <a:ext cx="634980" cy="634980"/>
          </a:xfrm>
          <a:prstGeom prst="rect">
            <a:avLst/>
          </a:prstGeom>
        </p:spPr>
      </p:pic>
    </p:spTree>
    <p:extLst>
      <p:ext uri="{BB962C8B-B14F-4D97-AF65-F5344CB8AC3E}">
        <p14:creationId xmlns:p14="http://schemas.microsoft.com/office/powerpoint/2010/main" val="26186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ogle voor gezichtsherkenning&amp;#39; kan angstaanjagend accuraat worden | De  Morgen">
            <a:extLst>
              <a:ext uri="{FF2B5EF4-FFF2-40B4-BE49-F238E27FC236}">
                <a16:creationId xmlns:a16="http://schemas.microsoft.com/office/drawing/2014/main" id="{298AE9FB-E06C-254A-92BB-C912D8EA98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90294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27 aug. 2021 10:21:40" descr="Audio Recording 27 aug. 2021 10:21:40">
            <a:hlinkClick r:id="" action="ppaction://media"/>
            <a:extLst>
              <a:ext uri="{FF2B5EF4-FFF2-40B4-BE49-F238E27FC236}">
                <a16:creationId xmlns:a16="http://schemas.microsoft.com/office/drawing/2014/main" id="{295063E1-DBDA-9E45-8ADE-3774BFE46B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0488" y="5552902"/>
            <a:ext cx="1125450" cy="1125450"/>
          </a:xfrm>
          <a:prstGeom prst="rect">
            <a:avLst/>
          </a:prstGeom>
        </p:spPr>
      </p:pic>
    </p:spTree>
    <p:extLst>
      <p:ext uri="{BB962C8B-B14F-4D97-AF65-F5344CB8AC3E}">
        <p14:creationId xmlns:p14="http://schemas.microsoft.com/office/powerpoint/2010/main" val="154470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rstkanker diagnose nauwkeuriger met AI">
            <a:extLst>
              <a:ext uri="{FF2B5EF4-FFF2-40B4-BE49-F238E27FC236}">
                <a16:creationId xmlns:a16="http://schemas.microsoft.com/office/drawing/2014/main" id="{47D94154-4515-AD4A-ADD8-39FBE9B2E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8445"/>
            <a:ext cx="12192000" cy="713644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27 aug. 2021 10:22:27" descr="Audio Recording 27 aug. 2021 10:22:27">
            <a:hlinkClick r:id="" action="ppaction://media"/>
            <a:extLst>
              <a:ext uri="{FF2B5EF4-FFF2-40B4-BE49-F238E27FC236}">
                <a16:creationId xmlns:a16="http://schemas.microsoft.com/office/drawing/2014/main" id="{112B1886-D8D6-3C48-9678-305F5C507F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3613" y="5518265"/>
            <a:ext cx="1060335" cy="1060335"/>
          </a:xfrm>
          <a:prstGeom prst="rect">
            <a:avLst/>
          </a:prstGeom>
        </p:spPr>
      </p:pic>
    </p:spTree>
    <p:extLst>
      <p:ext uri="{BB962C8B-B14F-4D97-AF65-F5344CB8AC3E}">
        <p14:creationId xmlns:p14="http://schemas.microsoft.com/office/powerpoint/2010/main" val="1038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e Google met de zelfrijdende auto de hele wereld tot in detail in kaart  aan het brengen is - De Correspondent">
            <a:extLst>
              <a:ext uri="{FF2B5EF4-FFF2-40B4-BE49-F238E27FC236}">
                <a16:creationId xmlns:a16="http://schemas.microsoft.com/office/drawing/2014/main" id="{97C16912-C02D-0242-88D0-1088431AD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D37BF8AC-310A-214A-A343-F4583BD01ADB}"/>
              </a:ext>
            </a:extLst>
          </p:cNvPr>
          <p:cNvSpPr txBox="1"/>
          <p:nvPr/>
        </p:nvSpPr>
        <p:spPr>
          <a:xfrm>
            <a:off x="264422" y="6302859"/>
            <a:ext cx="2770325" cy="307777"/>
          </a:xfrm>
          <a:prstGeom prst="rect">
            <a:avLst/>
          </a:prstGeom>
          <a:noFill/>
        </p:spPr>
        <p:txBody>
          <a:bodyPr wrap="square" rtlCol="0">
            <a:spAutoFit/>
          </a:bodyPr>
          <a:lstStyle/>
          <a:p>
            <a:r>
              <a:rPr lang="nl-NL" sz="1400" dirty="0">
                <a:solidFill>
                  <a:srgbClr val="000000"/>
                </a:solidFill>
              </a:rPr>
              <a:t>Bron: google</a:t>
            </a:r>
          </a:p>
        </p:txBody>
      </p:sp>
      <p:pic>
        <p:nvPicPr>
          <p:cNvPr id="4" name="Audio Recording 27 aug. 2021 10:24:52" descr="Audio Recording 27 aug. 2021 10:24:52">
            <a:hlinkClick r:id="" action="ppaction://media"/>
            <a:extLst>
              <a:ext uri="{FF2B5EF4-FFF2-40B4-BE49-F238E27FC236}">
                <a16:creationId xmlns:a16="http://schemas.microsoft.com/office/drawing/2014/main" id="{441AE78B-BF56-2443-A633-99437045E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0610" y="5526549"/>
            <a:ext cx="1084087" cy="1084087"/>
          </a:xfrm>
          <a:prstGeom prst="rect">
            <a:avLst/>
          </a:prstGeom>
        </p:spPr>
      </p:pic>
    </p:spTree>
    <p:extLst>
      <p:ext uri="{BB962C8B-B14F-4D97-AF65-F5344CB8AC3E}">
        <p14:creationId xmlns:p14="http://schemas.microsoft.com/office/powerpoint/2010/main" val="130944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3FF65C93-735E-5346-96A7-A5EE8EAB0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864" y="1466399"/>
            <a:ext cx="6430271" cy="4822979"/>
          </a:xfrm>
          <a:prstGeom prst="rect">
            <a:avLst/>
          </a:prstGeom>
        </p:spPr>
      </p:pic>
      <p:pic>
        <p:nvPicPr>
          <p:cNvPr id="3" name="Audio Recording 27 aug. 2021 10:25:45" descr="Audio Recording 27 aug. 2021 10:25:45">
            <a:hlinkClick r:id="" action="ppaction://media"/>
            <a:extLst>
              <a:ext uri="{FF2B5EF4-FFF2-40B4-BE49-F238E27FC236}">
                <a16:creationId xmlns:a16="http://schemas.microsoft.com/office/drawing/2014/main" id="{0BD786D8-8D06-F340-B84A-A3667A3A67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999" y="469897"/>
            <a:ext cx="812800" cy="812800"/>
          </a:xfrm>
          <a:prstGeom prst="rect">
            <a:avLst/>
          </a:prstGeom>
        </p:spPr>
      </p:pic>
      <p:pic>
        <p:nvPicPr>
          <p:cNvPr id="4" name="Graphic 3" descr="Pijl-rechts met effen opvulling">
            <a:extLst>
              <a:ext uri="{FF2B5EF4-FFF2-40B4-BE49-F238E27FC236}">
                <a16:creationId xmlns:a16="http://schemas.microsoft.com/office/drawing/2014/main" id="{95994535-2C93-A64D-B5B8-8911E79ABE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78144" y="568622"/>
            <a:ext cx="634980" cy="634980"/>
          </a:xfrm>
          <a:prstGeom prst="rect">
            <a:avLst/>
          </a:prstGeom>
        </p:spPr>
      </p:pic>
    </p:spTree>
    <p:extLst>
      <p:ext uri="{BB962C8B-B14F-4D97-AF65-F5344CB8AC3E}">
        <p14:creationId xmlns:p14="http://schemas.microsoft.com/office/powerpoint/2010/main" val="42299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70C0-9A3C-EA42-9C35-D70129F82872}"/>
              </a:ext>
            </a:extLst>
          </p:cNvPr>
          <p:cNvSpPr>
            <a:spLocks noGrp="1"/>
          </p:cNvSpPr>
          <p:nvPr>
            <p:ph type="title"/>
          </p:nvPr>
        </p:nvSpPr>
        <p:spPr>
          <a:xfrm>
            <a:off x="572363" y="2941168"/>
            <a:ext cx="9905500" cy="1904904"/>
          </a:xfrm>
        </p:spPr>
        <p:txBody>
          <a:bodyPr/>
          <a:lstStyle/>
          <a:p>
            <a:r>
              <a:rPr lang="en-US" sz="5555" b="0" kern="1200" dirty="0">
                <a:solidFill>
                  <a:srgbClr val="D1104D"/>
                </a:solidFill>
                <a:latin typeface="Arial" charset="0"/>
                <a:ea typeface="ヒラギノ角ゴ Pro W3" pitchFamily="-80" charset="-128"/>
                <a:cs typeface="+mn-cs"/>
              </a:rPr>
              <a:t>Narrow AI</a:t>
            </a:r>
          </a:p>
        </p:txBody>
      </p:sp>
      <p:pic>
        <p:nvPicPr>
          <p:cNvPr id="8" name="Picture 7">
            <a:extLst>
              <a:ext uri="{FF2B5EF4-FFF2-40B4-BE49-F238E27FC236}">
                <a16:creationId xmlns:a16="http://schemas.microsoft.com/office/drawing/2014/main" id="{9EBA237F-16C1-964D-AB62-34698EF15587}"/>
              </a:ext>
            </a:extLst>
          </p:cNvPr>
          <p:cNvPicPr>
            <a:picLocks noChangeAspect="1"/>
          </p:cNvPicPr>
          <p:nvPr/>
        </p:nvPicPr>
        <p:blipFill rotWithShape="1">
          <a:blip r:embed="rId5"/>
          <a:srcRect l="2232" r="3731" b="-1"/>
          <a:stretch/>
        </p:blipFill>
        <p:spPr>
          <a:xfrm>
            <a:off x="4687545" y="591884"/>
            <a:ext cx="3002102" cy="179576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89E4049-D8B3-CA42-B652-C4B00FA63EC3}"/>
              </a:ext>
            </a:extLst>
          </p:cNvPr>
          <p:cNvPicPr>
            <a:picLocks noChangeAspect="1"/>
          </p:cNvPicPr>
          <p:nvPr/>
        </p:nvPicPr>
        <p:blipFill rotWithShape="1">
          <a:blip r:embed="rId6"/>
          <a:srcRect t="3655" r="-4" b="12419"/>
          <a:stretch/>
        </p:blipFill>
        <p:spPr>
          <a:xfrm>
            <a:off x="7880736" y="2536874"/>
            <a:ext cx="3002102" cy="1782511"/>
          </a:xfrm>
          <a:prstGeom prst="rect">
            <a:avLst/>
          </a:prstGeom>
        </p:spPr>
      </p:pic>
      <p:pic>
        <p:nvPicPr>
          <p:cNvPr id="11" name="Picture 2" descr="fbeeldingsresultaat voor netflix">
            <a:extLst>
              <a:ext uri="{FF2B5EF4-FFF2-40B4-BE49-F238E27FC236}">
                <a16:creationId xmlns:a16="http://schemas.microsoft.com/office/drawing/2014/main" id="{C368C229-2AEB-3A4C-B9D1-7107EAFA60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64" r="-1" b="-1"/>
          <a:stretch/>
        </p:blipFill>
        <p:spPr bwMode="auto">
          <a:xfrm>
            <a:off x="4687544" y="2541205"/>
            <a:ext cx="3002101" cy="1782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3AA6BB1-5014-5544-A22E-0811BBBBA307}"/>
              </a:ext>
            </a:extLst>
          </p:cNvPr>
          <p:cNvPicPr>
            <a:picLocks noChangeAspect="1"/>
          </p:cNvPicPr>
          <p:nvPr/>
        </p:nvPicPr>
        <p:blipFill rotWithShape="1">
          <a:blip r:embed="rId8"/>
          <a:srcRect t="13080" r="-4" b="19020"/>
          <a:stretch/>
        </p:blipFill>
        <p:spPr>
          <a:xfrm>
            <a:off x="4687544" y="4514337"/>
            <a:ext cx="3002101" cy="1809021"/>
          </a:xfrm>
          <a:prstGeom prst="rect">
            <a:avLst/>
          </a:prstGeom>
        </p:spPr>
      </p:pic>
      <p:pic>
        <p:nvPicPr>
          <p:cNvPr id="13" name="Picture 12">
            <a:extLst>
              <a:ext uri="{FF2B5EF4-FFF2-40B4-BE49-F238E27FC236}">
                <a16:creationId xmlns:a16="http://schemas.microsoft.com/office/drawing/2014/main" id="{5D44E1C8-623D-F74B-9C7B-1EFA032DDB90}"/>
              </a:ext>
            </a:extLst>
          </p:cNvPr>
          <p:cNvPicPr>
            <a:picLocks noChangeAspect="1"/>
          </p:cNvPicPr>
          <p:nvPr/>
        </p:nvPicPr>
        <p:blipFill rotWithShape="1">
          <a:blip r:embed="rId9"/>
          <a:srcRect l="28055" r="1" b="1"/>
          <a:stretch/>
        </p:blipFill>
        <p:spPr>
          <a:xfrm>
            <a:off x="7880734" y="586478"/>
            <a:ext cx="3002104" cy="1816400"/>
          </a:xfrm>
          <a:prstGeom prst="rect">
            <a:avLst/>
          </a:prstGeom>
        </p:spPr>
      </p:pic>
      <p:pic>
        <p:nvPicPr>
          <p:cNvPr id="5" name="Picture 5" descr="A car driving on a road&#10;&#10;Description generated with very high confidence">
            <a:extLst>
              <a:ext uri="{FF2B5EF4-FFF2-40B4-BE49-F238E27FC236}">
                <a16:creationId xmlns:a16="http://schemas.microsoft.com/office/drawing/2014/main" id="{BB4E33EB-9464-448F-B586-E8D2A392631E}"/>
              </a:ext>
            </a:extLst>
          </p:cNvPr>
          <p:cNvPicPr>
            <a:picLocks noChangeAspect="1"/>
          </p:cNvPicPr>
          <p:nvPr/>
        </p:nvPicPr>
        <p:blipFill rotWithShape="1">
          <a:blip r:embed="rId10"/>
          <a:srcRect l="127" t="11145" r="229" b="-535"/>
          <a:stretch/>
        </p:blipFill>
        <p:spPr>
          <a:xfrm>
            <a:off x="7885636" y="4509012"/>
            <a:ext cx="2994897" cy="1797871"/>
          </a:xfrm>
          <a:prstGeom prst="rect">
            <a:avLst/>
          </a:prstGeom>
        </p:spPr>
      </p:pic>
      <p:pic>
        <p:nvPicPr>
          <p:cNvPr id="3" name="Audio Recording 27 aug. 2021 10:26:49" descr="Audio Recording 27 aug. 2021 10:26:49">
            <a:hlinkClick r:id="" action="ppaction://media"/>
            <a:extLst>
              <a:ext uri="{FF2B5EF4-FFF2-40B4-BE49-F238E27FC236}">
                <a16:creationId xmlns:a16="http://schemas.microsoft.com/office/drawing/2014/main" id="{927CCE6F-CF2C-4F47-91C7-6E6426CA40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51263" y="3783496"/>
            <a:ext cx="812800" cy="812800"/>
          </a:xfrm>
          <a:prstGeom prst="rect">
            <a:avLst/>
          </a:prstGeom>
        </p:spPr>
      </p:pic>
      <p:pic>
        <p:nvPicPr>
          <p:cNvPr id="14" name="Graphic 13" descr="Pijl-rechts met effen opvulling">
            <a:extLst>
              <a:ext uri="{FF2B5EF4-FFF2-40B4-BE49-F238E27FC236}">
                <a16:creationId xmlns:a16="http://schemas.microsoft.com/office/drawing/2014/main" id="{6B91737E-8B7B-6144-BC1F-3A15AE730D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96647" y="3893620"/>
            <a:ext cx="634980" cy="634980"/>
          </a:xfrm>
          <a:prstGeom prst="rect">
            <a:avLst/>
          </a:prstGeom>
        </p:spPr>
      </p:pic>
    </p:spTree>
    <p:extLst>
      <p:ext uri="{BB962C8B-B14F-4D97-AF65-F5344CB8AC3E}">
        <p14:creationId xmlns:p14="http://schemas.microsoft.com/office/powerpoint/2010/main" val="28791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621" y="2111208"/>
            <a:ext cx="9600758" cy="1802032"/>
          </a:xfrm>
          <a:prstGeom prst="rect">
            <a:avLst/>
          </a:prstGeom>
          <a:noFill/>
        </p:spPr>
        <p:txBody>
          <a:bodyPr wrap="square" rtlCol="0">
            <a:spAutoFit/>
          </a:bodyPr>
          <a:lstStyle/>
          <a:p>
            <a:pPr algn="ctr"/>
            <a:r>
              <a:rPr lang="nl-NL" sz="5555" b="1" dirty="0">
                <a:solidFill>
                  <a:srgbClr val="D1104D"/>
                </a:solidFill>
              </a:rPr>
              <a:t>AI WERKT BETER BIJ EEN </a:t>
            </a:r>
            <a:r>
              <a:rPr lang="nl-NL" sz="5555" b="1" dirty="0">
                <a:solidFill>
                  <a:srgbClr val="000000"/>
                </a:solidFill>
              </a:rPr>
              <a:t>AFGEBAKENDE</a:t>
            </a:r>
            <a:r>
              <a:rPr lang="nl-NL" sz="5555" b="1" dirty="0">
                <a:solidFill>
                  <a:srgbClr val="D1104D"/>
                </a:solidFill>
              </a:rPr>
              <a:t> TAAK</a:t>
            </a:r>
          </a:p>
        </p:txBody>
      </p:sp>
      <p:pic>
        <p:nvPicPr>
          <p:cNvPr id="3" name="Audio Recording 27 aug. 2021 10:27:24" descr="Audio Recording 27 aug. 2021 10:27:24">
            <a:hlinkClick r:id="" action="ppaction://media"/>
            <a:extLst>
              <a:ext uri="{FF2B5EF4-FFF2-40B4-BE49-F238E27FC236}">
                <a16:creationId xmlns:a16="http://schemas.microsoft.com/office/drawing/2014/main" id="{06FC4C09-48C5-9C41-BE06-A5B848DC7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0133" y="4086629"/>
            <a:ext cx="812800" cy="812800"/>
          </a:xfrm>
          <a:prstGeom prst="rect">
            <a:avLst/>
          </a:prstGeom>
        </p:spPr>
      </p:pic>
      <p:pic>
        <p:nvPicPr>
          <p:cNvPr id="4" name="Graphic 3" descr="Pijl-rechts met effen opvulling">
            <a:extLst>
              <a:ext uri="{FF2B5EF4-FFF2-40B4-BE49-F238E27FC236}">
                <a16:creationId xmlns:a16="http://schemas.microsoft.com/office/drawing/2014/main" id="{954F26EF-B316-0E40-A9A6-83E10DFDB8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8786" y="4175539"/>
            <a:ext cx="634980" cy="634980"/>
          </a:xfrm>
          <a:prstGeom prst="rect">
            <a:avLst/>
          </a:prstGeom>
        </p:spPr>
      </p:pic>
    </p:spTree>
    <p:extLst>
      <p:ext uri="{BB962C8B-B14F-4D97-AF65-F5344CB8AC3E}">
        <p14:creationId xmlns:p14="http://schemas.microsoft.com/office/powerpoint/2010/main" val="18490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621" y="2111208"/>
            <a:ext cx="9600758" cy="2656881"/>
          </a:xfrm>
          <a:prstGeom prst="rect">
            <a:avLst/>
          </a:prstGeom>
          <a:noFill/>
        </p:spPr>
        <p:txBody>
          <a:bodyPr wrap="square" rtlCol="0">
            <a:spAutoFit/>
          </a:bodyPr>
          <a:lstStyle/>
          <a:p>
            <a:pPr algn="ctr"/>
            <a:r>
              <a:rPr lang="nl-NL" sz="5555" b="1" dirty="0">
                <a:solidFill>
                  <a:srgbClr val="D1104D"/>
                </a:solidFill>
              </a:rPr>
              <a:t>AI WERKT BETER BIJ EEN </a:t>
            </a:r>
            <a:r>
              <a:rPr lang="nl-NL" sz="5555" b="1" dirty="0">
                <a:solidFill>
                  <a:srgbClr val="000000"/>
                </a:solidFill>
              </a:rPr>
              <a:t>VOORSPELBARE</a:t>
            </a:r>
            <a:r>
              <a:rPr lang="nl-NL" sz="5555" b="1" dirty="0">
                <a:solidFill>
                  <a:srgbClr val="D1104D"/>
                </a:solidFill>
              </a:rPr>
              <a:t> OMGEVING</a:t>
            </a:r>
          </a:p>
        </p:txBody>
      </p:sp>
      <p:pic>
        <p:nvPicPr>
          <p:cNvPr id="3" name="Audio Recording 27 aug. 2021 10:28:17" descr="Audio Recording 27 aug. 2021 10:28:17">
            <a:hlinkClick r:id="" action="ppaction://media"/>
            <a:extLst>
              <a:ext uri="{FF2B5EF4-FFF2-40B4-BE49-F238E27FC236}">
                <a16:creationId xmlns:a16="http://schemas.microsoft.com/office/drawing/2014/main" id="{42CE609C-829A-A444-B2F2-0954616103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84" y="4768089"/>
            <a:ext cx="812800" cy="812800"/>
          </a:xfrm>
          <a:prstGeom prst="rect">
            <a:avLst/>
          </a:prstGeom>
        </p:spPr>
      </p:pic>
      <p:pic>
        <p:nvPicPr>
          <p:cNvPr id="4" name="Graphic 3" descr="Pijl-rechts met effen opvulling">
            <a:extLst>
              <a:ext uri="{FF2B5EF4-FFF2-40B4-BE49-F238E27FC236}">
                <a16:creationId xmlns:a16="http://schemas.microsoft.com/office/drawing/2014/main" id="{E276F12B-36CB-234A-9A84-EB0E0281ED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28714" y="4856999"/>
            <a:ext cx="634980" cy="634980"/>
          </a:xfrm>
          <a:prstGeom prst="rect">
            <a:avLst/>
          </a:prstGeom>
        </p:spPr>
      </p:pic>
    </p:spTree>
    <p:extLst>
      <p:ext uri="{BB962C8B-B14F-4D97-AF65-F5344CB8AC3E}">
        <p14:creationId xmlns:p14="http://schemas.microsoft.com/office/powerpoint/2010/main" val="420206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object, man&#10;&#10;Description generated with very high confidence">
            <a:extLst>
              <a:ext uri="{FF2B5EF4-FFF2-40B4-BE49-F238E27FC236}">
                <a16:creationId xmlns:a16="http://schemas.microsoft.com/office/drawing/2014/main" id="{CC6BD169-D35C-DB47-AED1-AE1A31D2D306}"/>
              </a:ext>
            </a:extLst>
          </p:cNvPr>
          <p:cNvPicPr>
            <a:picLocks noChangeAspect="1"/>
          </p:cNvPicPr>
          <p:nvPr/>
        </p:nvPicPr>
        <p:blipFill rotWithShape="1">
          <a:blip r:embed="rId5"/>
          <a:srcRect t="137" r="14185" b="310"/>
          <a:stretch/>
        </p:blipFill>
        <p:spPr>
          <a:xfrm>
            <a:off x="-69057" y="-10"/>
            <a:ext cx="12330113" cy="8226471"/>
          </a:xfrm>
          <a:prstGeom prst="rect">
            <a:avLst/>
          </a:prstGeom>
        </p:spPr>
      </p:pic>
      <p:pic>
        <p:nvPicPr>
          <p:cNvPr id="2" name="Picture 3">
            <a:extLst>
              <a:ext uri="{FF2B5EF4-FFF2-40B4-BE49-F238E27FC236}">
                <a16:creationId xmlns:a16="http://schemas.microsoft.com/office/drawing/2014/main" id="{06E50B11-1118-164C-9953-02E0E29DA7E6}"/>
              </a:ext>
            </a:extLst>
          </p:cNvPr>
          <p:cNvPicPr>
            <a:picLocks noChangeAspect="1"/>
          </p:cNvPicPr>
          <p:nvPr/>
        </p:nvPicPr>
        <p:blipFill>
          <a:blip r:embed="rId6"/>
          <a:stretch>
            <a:fillRect/>
          </a:stretch>
        </p:blipFill>
        <p:spPr>
          <a:xfrm>
            <a:off x="6360229" y="3629026"/>
            <a:ext cx="5866299" cy="3906955"/>
          </a:xfrm>
          <a:prstGeom prst="rect">
            <a:avLst/>
          </a:prstGeom>
        </p:spPr>
      </p:pic>
      <p:pic>
        <p:nvPicPr>
          <p:cNvPr id="3" name="Picture 4">
            <a:extLst>
              <a:ext uri="{FF2B5EF4-FFF2-40B4-BE49-F238E27FC236}">
                <a16:creationId xmlns:a16="http://schemas.microsoft.com/office/drawing/2014/main" id="{305BBD7F-297A-C44B-B078-9E576B8337E2}"/>
              </a:ext>
            </a:extLst>
          </p:cNvPr>
          <p:cNvPicPr>
            <a:picLocks noChangeAspect="1"/>
          </p:cNvPicPr>
          <p:nvPr/>
        </p:nvPicPr>
        <p:blipFill>
          <a:blip r:embed="rId7"/>
          <a:stretch>
            <a:fillRect/>
          </a:stretch>
        </p:blipFill>
        <p:spPr>
          <a:xfrm>
            <a:off x="-69057" y="0"/>
            <a:ext cx="6394758" cy="3629026"/>
          </a:xfrm>
          <a:prstGeom prst="rect">
            <a:avLst/>
          </a:prstGeom>
        </p:spPr>
      </p:pic>
      <p:pic>
        <p:nvPicPr>
          <p:cNvPr id="4" name="Audio Recording 27 aug. 2021 10:29:51" descr="Audio Recording 27 aug. 2021 10:29:51">
            <a:hlinkClick r:id="" action="ppaction://media"/>
            <a:extLst>
              <a:ext uri="{FF2B5EF4-FFF2-40B4-BE49-F238E27FC236}">
                <a16:creationId xmlns:a16="http://schemas.microsoft.com/office/drawing/2014/main" id="{13518C26-E477-8441-A264-E9DDACAACB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59120" y="262775"/>
            <a:ext cx="812800" cy="812800"/>
          </a:xfrm>
          <a:prstGeom prst="rect">
            <a:avLst/>
          </a:prstGeom>
        </p:spPr>
      </p:pic>
      <p:pic>
        <p:nvPicPr>
          <p:cNvPr id="6" name="Graphic 5" descr="Pijl-rechts met effen opvulling">
            <a:extLst>
              <a:ext uri="{FF2B5EF4-FFF2-40B4-BE49-F238E27FC236}">
                <a16:creationId xmlns:a16="http://schemas.microsoft.com/office/drawing/2014/main" id="{5FE9ACE1-BFF1-6C49-B197-9B8EDE5CE2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66227" y="351685"/>
            <a:ext cx="634980" cy="634980"/>
          </a:xfrm>
          <a:prstGeom prst="rect">
            <a:avLst/>
          </a:prstGeom>
        </p:spPr>
      </p:pic>
    </p:spTree>
    <p:extLst>
      <p:ext uri="{BB962C8B-B14F-4D97-AF65-F5344CB8AC3E}">
        <p14:creationId xmlns:p14="http://schemas.microsoft.com/office/powerpoint/2010/main" val="7263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65F61C0-5EDF-E74C-952C-C4E897DA445D}"/>
              </a:ext>
            </a:extLst>
          </p:cNvPr>
          <p:cNvSpPr txBox="1"/>
          <p:nvPr/>
        </p:nvSpPr>
        <p:spPr>
          <a:xfrm>
            <a:off x="5619252" y="544054"/>
            <a:ext cx="6151695" cy="5238614"/>
          </a:xfrm>
          <a:prstGeom prst="rect">
            <a:avLst/>
          </a:prstGeom>
          <a:noFill/>
        </p:spPr>
        <p:txBody>
          <a:bodyPr wrap="square" rtlCol="0">
            <a:spAutoFit/>
          </a:bodyPr>
          <a:lstStyle/>
          <a:p>
            <a:r>
              <a:rPr lang="nl-NL" sz="2500" b="1" dirty="0">
                <a:solidFill>
                  <a:schemeClr val="accent5">
                    <a:lumMod val="10000"/>
                  </a:schemeClr>
                </a:solidFill>
                <a:latin typeface="+mj-lt"/>
                <a:cs typeface="Calibri" panose="020F0502020204030204" pitchFamily="34" charset="0"/>
              </a:rPr>
              <a:t>MARIJE BROM </a:t>
            </a:r>
          </a:p>
          <a:p>
            <a:endParaRPr lang="nl-NL" sz="1467" dirty="0">
              <a:solidFill>
                <a:schemeClr val="accent5">
                  <a:lumMod val="10000"/>
                </a:schemeClr>
              </a:solidFill>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667" dirty="0">
              <a:solidFill>
                <a:schemeClr val="accent5">
                  <a:lumMod val="10000"/>
                </a:schemeClr>
              </a:solidFill>
              <a:latin typeface="+mj-lt"/>
              <a:cs typeface="Calibri" panose="020F0502020204030204" pitchFamily="34" charset="0"/>
            </a:endParaRPr>
          </a:p>
          <a:p>
            <a:endParaRPr lang="nl-NL" sz="1667" dirty="0">
              <a:solidFill>
                <a:schemeClr val="accent5">
                  <a:lumMod val="10000"/>
                </a:schemeClr>
              </a:solidFill>
              <a:latin typeface="+mj-lt"/>
              <a:cs typeface="Calibri" panose="020F0502020204030204" pitchFamily="34" charset="0"/>
            </a:endParaRPr>
          </a:p>
          <a:p>
            <a:endParaRPr lang="nl-NL" sz="1667" dirty="0">
              <a:solidFill>
                <a:schemeClr val="accent5">
                  <a:lumMod val="10000"/>
                </a:schemeClr>
              </a:solidFill>
              <a:latin typeface="+mj-lt"/>
              <a:cs typeface="Calibri" panose="020F0502020204030204" pitchFamily="34" charset="0"/>
            </a:endParaRPr>
          </a:p>
          <a:p>
            <a:endParaRPr lang="nl-NL" sz="1667" dirty="0">
              <a:solidFill>
                <a:schemeClr val="accent5">
                  <a:lumMod val="10000"/>
                </a:schemeClr>
              </a:solidFill>
              <a:latin typeface="+mj-lt"/>
              <a:cs typeface="Calibri" panose="020F0502020204030204" pitchFamily="34" charset="0"/>
            </a:endParaRPr>
          </a:p>
          <a:p>
            <a:endParaRPr lang="nl-NL" sz="1667" dirty="0">
              <a:solidFill>
                <a:schemeClr val="accent5">
                  <a:lumMod val="10000"/>
                </a:schemeClr>
              </a:solidFill>
              <a:latin typeface="+mj-lt"/>
              <a:cs typeface="Calibri" panose="020F0502020204030204" pitchFamily="34" charset="0"/>
            </a:endParaRPr>
          </a:p>
          <a:p>
            <a:endParaRPr lang="nl-NL" sz="1667" dirty="0">
              <a:solidFill>
                <a:schemeClr val="accent5">
                  <a:lumMod val="10000"/>
                </a:schemeClr>
              </a:solidFill>
              <a:latin typeface="+mj-lt"/>
              <a:cs typeface="Calibri" panose="020F0502020204030204" pitchFamily="34" charset="0"/>
            </a:endParaRPr>
          </a:p>
          <a:p>
            <a:endParaRPr lang="nl-NL" sz="1667" dirty="0">
              <a:solidFill>
                <a:schemeClr val="accent5">
                  <a:lumMod val="10000"/>
                </a:schemeClr>
              </a:solidFill>
              <a:latin typeface="+mj-lt"/>
              <a:cs typeface="Calibri" panose="020F0502020204030204" pitchFamily="34" charset="0"/>
            </a:endParaRPr>
          </a:p>
          <a:p>
            <a:r>
              <a:rPr lang="nl-NL" sz="1667" dirty="0" err="1">
                <a:solidFill>
                  <a:schemeClr val="accent5">
                    <a:lumMod val="10000"/>
                  </a:schemeClr>
                </a:solidFill>
                <a:latin typeface="+mj-lt"/>
                <a:cs typeface="Calibri" panose="020F0502020204030204" pitchFamily="34" charset="0"/>
              </a:rPr>
              <a:t>Let’s</a:t>
            </a:r>
            <a:r>
              <a:rPr lang="nl-NL" sz="1667" dirty="0">
                <a:solidFill>
                  <a:schemeClr val="accent5">
                    <a:lumMod val="10000"/>
                  </a:schemeClr>
                </a:solidFill>
                <a:latin typeface="+mj-lt"/>
                <a:cs typeface="Calibri" panose="020F0502020204030204" pitchFamily="34" charset="0"/>
              </a:rPr>
              <a:t> link: </a:t>
            </a:r>
            <a:r>
              <a:rPr lang="nl-NL" sz="1667" dirty="0">
                <a:solidFill>
                  <a:schemeClr val="accent5">
                    <a:lumMod val="10000"/>
                  </a:schemeClr>
                </a:solidFill>
                <a:latin typeface="+mj-lt"/>
                <a:cs typeface="Calibri" panose="020F0502020204030204" pitchFamily="34" charset="0"/>
                <a:hlinkClick r:id="rId5"/>
              </a:rPr>
              <a:t>https://www.linkedin.com/in/marijebrom/</a:t>
            </a:r>
            <a:endParaRPr lang="nl-NL" sz="1667" dirty="0">
              <a:solidFill>
                <a:schemeClr val="accent5">
                  <a:lumMod val="10000"/>
                </a:schemeClr>
              </a:solidFill>
              <a:latin typeface="+mj-lt"/>
              <a:cs typeface="Calibri" panose="020F0502020204030204" pitchFamily="34" charset="0"/>
            </a:endParaRPr>
          </a:p>
          <a:p>
            <a:endParaRPr lang="nl-NL" sz="1467" dirty="0">
              <a:solidFill>
                <a:schemeClr val="accent5">
                  <a:lumMod val="10000"/>
                </a:schemeClr>
              </a:solidFill>
              <a:latin typeface="Calibri" panose="020F0502020204030204" pitchFamily="34" charset="0"/>
              <a:cs typeface="Calibri" panose="020F0502020204030204" pitchFamily="34" charset="0"/>
            </a:endParaRPr>
          </a:p>
          <a:p>
            <a:endParaRPr lang="nl-NL" sz="1467" dirty="0">
              <a:solidFill>
                <a:schemeClr val="accent5">
                  <a:lumMod val="10000"/>
                </a:schemeClr>
              </a:solidFill>
            </a:endParaRPr>
          </a:p>
        </p:txBody>
      </p:sp>
      <p:pic>
        <p:nvPicPr>
          <p:cNvPr id="5" name="Afbeelding 4" descr="Afbeelding met persoon, binnen&#10;&#10;Automatisch gegenereerde beschrijving">
            <a:extLst>
              <a:ext uri="{FF2B5EF4-FFF2-40B4-BE49-F238E27FC236}">
                <a16:creationId xmlns:a16="http://schemas.microsoft.com/office/drawing/2014/main" id="{73CFB8EA-4E95-4641-915E-EC0BF6240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 y="0"/>
            <a:ext cx="4861562" cy="6895316"/>
          </a:xfrm>
          <a:prstGeom prst="rect">
            <a:avLst/>
          </a:prstGeom>
        </p:spPr>
      </p:pic>
      <p:pic>
        <p:nvPicPr>
          <p:cNvPr id="6" name="Afbeelding 5" descr="smartconnecting">
            <a:hlinkClick r:id="rId7"/>
            <a:extLst>
              <a:ext uri="{FF2B5EF4-FFF2-40B4-BE49-F238E27FC236}">
                <a16:creationId xmlns:a16="http://schemas.microsoft.com/office/drawing/2014/main" id="{1D1031F7-053B-724D-8D94-6E969DA6E44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53318" y="4085666"/>
            <a:ext cx="1226415" cy="542930"/>
          </a:xfrm>
          <a:prstGeom prst="rect">
            <a:avLst/>
          </a:prstGeom>
          <a:noFill/>
          <a:ln>
            <a:noFill/>
          </a:ln>
        </p:spPr>
      </p:pic>
      <p:pic>
        <p:nvPicPr>
          <p:cNvPr id="1026" name="Picture 2" descr="Kenniscentrum Creating 010: Over ons - Hogeschool Rotterdam">
            <a:extLst>
              <a:ext uri="{FF2B5EF4-FFF2-40B4-BE49-F238E27FC236}">
                <a16:creationId xmlns:a16="http://schemas.microsoft.com/office/drawing/2014/main" id="{BCDB3CCC-C473-1C49-BC73-105BB27441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5210" y="2890971"/>
            <a:ext cx="1305100" cy="83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page">
            <a:extLst>
              <a:ext uri="{FF2B5EF4-FFF2-40B4-BE49-F238E27FC236}">
                <a16:creationId xmlns:a16="http://schemas.microsoft.com/office/drawing/2014/main" id="{44430F11-CB9E-FE47-BA3C-BC1DF7EEDB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0903" y="4128932"/>
            <a:ext cx="1297133" cy="456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PDK - Exceptional Digitalism">
            <a:extLst>
              <a:ext uri="{FF2B5EF4-FFF2-40B4-BE49-F238E27FC236}">
                <a16:creationId xmlns:a16="http://schemas.microsoft.com/office/drawing/2014/main" id="{47145BAE-3655-EC4E-A7CA-0C857E22D2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5969" y="2976855"/>
            <a:ext cx="716753" cy="7167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ungle Minds">
            <a:extLst>
              <a:ext uri="{FF2B5EF4-FFF2-40B4-BE49-F238E27FC236}">
                <a16:creationId xmlns:a16="http://schemas.microsoft.com/office/drawing/2014/main" id="{207A7557-BADA-9D4A-A206-68D49D7762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45252" y="3819390"/>
            <a:ext cx="792537" cy="79253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Pijl-rechts met effen opvulling">
            <a:extLst>
              <a:ext uri="{FF2B5EF4-FFF2-40B4-BE49-F238E27FC236}">
                <a16:creationId xmlns:a16="http://schemas.microsoft.com/office/drawing/2014/main" id="{DB3A9B7E-2687-5F48-955C-A04483C021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17834" y="6152935"/>
            <a:ext cx="634980" cy="634980"/>
          </a:xfrm>
          <a:prstGeom prst="rect">
            <a:avLst/>
          </a:prstGeom>
        </p:spPr>
      </p:pic>
      <p:pic>
        <p:nvPicPr>
          <p:cNvPr id="4" name="Picture 2" descr="Alexander Monro Ziekenhuis | Gespecialiseerde en verzekerde borstzorg">
            <a:extLst>
              <a:ext uri="{FF2B5EF4-FFF2-40B4-BE49-F238E27FC236}">
                <a16:creationId xmlns:a16="http://schemas.microsoft.com/office/drawing/2014/main" id="{ED4A2DF1-76B3-5C4A-88CE-ED94D3640D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16519" y="2959481"/>
            <a:ext cx="1254889" cy="772239"/>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Recording 27 aug. 2021 09:48:57" descr="Audio Recording 27 aug. 2021 09:48:57">
            <a:hlinkClick r:id="" action="ppaction://media"/>
            <a:extLst>
              <a:ext uri="{FF2B5EF4-FFF2-40B4-BE49-F238E27FC236}">
                <a16:creationId xmlns:a16="http://schemas.microsoft.com/office/drawing/2014/main" id="{77CE86D2-B8D9-024A-86B9-32644D99812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265008" y="6173160"/>
            <a:ext cx="634981" cy="634981"/>
          </a:xfrm>
          <a:prstGeom prst="rect">
            <a:avLst/>
          </a:prstGeom>
        </p:spPr>
      </p:pic>
      <p:pic>
        <p:nvPicPr>
          <p:cNvPr id="14" name="Tijdelijke aanduiding voor inhoud 4">
            <a:extLst>
              <a:ext uri="{FF2B5EF4-FFF2-40B4-BE49-F238E27FC236}">
                <a16:creationId xmlns:a16="http://schemas.microsoft.com/office/drawing/2014/main" id="{1782DA40-3CA6-EB4F-AFF1-221FC02F72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19252" y="1201134"/>
            <a:ext cx="2765073" cy="1237371"/>
          </a:xfrm>
          <a:prstGeom prst="rect">
            <a:avLst/>
          </a:prstGeom>
          <a:noFill/>
        </p:spPr>
      </p:pic>
    </p:spTree>
    <p:extLst>
      <p:ext uri="{BB962C8B-B14F-4D97-AF65-F5344CB8AC3E}">
        <p14:creationId xmlns:p14="http://schemas.microsoft.com/office/powerpoint/2010/main" val="387957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B6A3D7-F7A1-CE44-B8FC-D98CCD830251}"/>
              </a:ext>
            </a:extLst>
          </p:cNvPr>
          <p:cNvSpPr>
            <a:spLocks noGrp="1"/>
          </p:cNvSpPr>
          <p:nvPr>
            <p:ph type="ctrTitle"/>
          </p:nvPr>
        </p:nvSpPr>
        <p:spPr/>
        <p:txBody>
          <a:bodyPr/>
          <a:lstStyle/>
          <a:p>
            <a:r>
              <a:rPr lang="nl-NL" dirty="0" err="1"/>
              <a:t>Rule</a:t>
            </a:r>
            <a:r>
              <a:rPr lang="nl-NL" dirty="0"/>
              <a:t> </a:t>
            </a:r>
            <a:r>
              <a:rPr lang="nl-NL" dirty="0" err="1"/>
              <a:t>based</a:t>
            </a:r>
            <a:r>
              <a:rPr lang="nl-NL" dirty="0"/>
              <a:t> AI en Data-</a:t>
            </a:r>
            <a:r>
              <a:rPr lang="nl-NL" dirty="0" err="1"/>
              <a:t>driven</a:t>
            </a:r>
            <a:r>
              <a:rPr lang="nl-NL" dirty="0"/>
              <a:t> AI </a:t>
            </a:r>
          </a:p>
        </p:txBody>
      </p:sp>
      <p:pic>
        <p:nvPicPr>
          <p:cNvPr id="7" name="Tijdelijke aanduiding voor inhoud 6" descr="Zoeken in map silhouet">
            <a:extLst>
              <a:ext uri="{FF2B5EF4-FFF2-40B4-BE49-F238E27FC236}">
                <a16:creationId xmlns:a16="http://schemas.microsoft.com/office/drawing/2014/main" id="{73BB5B89-2312-4546-B474-FEBE215446ED}"/>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8938" y="7423150"/>
            <a:ext cx="914400" cy="914400"/>
          </a:xfrm>
        </p:spPr>
      </p:pic>
      <p:pic>
        <p:nvPicPr>
          <p:cNvPr id="9" name="Graphic 8" descr="Zoeken in map silhouet">
            <a:extLst>
              <a:ext uri="{FF2B5EF4-FFF2-40B4-BE49-F238E27FC236}">
                <a16:creationId xmlns:a16="http://schemas.microsoft.com/office/drawing/2014/main" id="{FBB07E8D-469F-F141-BFFA-39D77C98D5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3934" y="4225576"/>
            <a:ext cx="1521520" cy="1521520"/>
          </a:xfrm>
          <a:prstGeom prst="rect">
            <a:avLst/>
          </a:prstGeom>
        </p:spPr>
      </p:pic>
      <p:pic>
        <p:nvPicPr>
          <p:cNvPr id="11" name="Graphic 10" descr="Boomdiagram silhouet">
            <a:extLst>
              <a:ext uri="{FF2B5EF4-FFF2-40B4-BE49-F238E27FC236}">
                <a16:creationId xmlns:a16="http://schemas.microsoft.com/office/drawing/2014/main" id="{F2C4EA7E-6593-D84C-9E7A-1E301AA7BF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1066511" y="2240856"/>
            <a:ext cx="1400368" cy="1400368"/>
          </a:xfrm>
          <a:prstGeom prst="rect">
            <a:avLst/>
          </a:prstGeom>
        </p:spPr>
      </p:pic>
      <p:sp>
        <p:nvSpPr>
          <p:cNvPr id="12" name="TextBox 1">
            <a:extLst>
              <a:ext uri="{FF2B5EF4-FFF2-40B4-BE49-F238E27FC236}">
                <a16:creationId xmlns:a16="http://schemas.microsoft.com/office/drawing/2014/main" id="{4EBF007D-328C-F14D-8F81-C5E0B30C8D08}"/>
              </a:ext>
            </a:extLst>
          </p:cNvPr>
          <p:cNvSpPr txBox="1"/>
          <p:nvPr/>
        </p:nvSpPr>
        <p:spPr>
          <a:xfrm>
            <a:off x="1384611" y="2679755"/>
            <a:ext cx="9600758" cy="947182"/>
          </a:xfrm>
          <a:prstGeom prst="rect">
            <a:avLst/>
          </a:prstGeom>
          <a:noFill/>
        </p:spPr>
        <p:txBody>
          <a:bodyPr wrap="square" rtlCol="0">
            <a:spAutoFit/>
          </a:bodyPr>
          <a:lstStyle/>
          <a:p>
            <a:pPr algn="ctr"/>
            <a:r>
              <a:rPr lang="nl-NL" sz="5555" b="1" dirty="0">
                <a:solidFill>
                  <a:srgbClr val="D1104D"/>
                </a:solidFill>
              </a:rPr>
              <a:t>RULE-BASED AI</a:t>
            </a:r>
          </a:p>
        </p:txBody>
      </p:sp>
      <p:sp>
        <p:nvSpPr>
          <p:cNvPr id="13" name="TextBox 1">
            <a:extLst>
              <a:ext uri="{FF2B5EF4-FFF2-40B4-BE49-F238E27FC236}">
                <a16:creationId xmlns:a16="http://schemas.microsoft.com/office/drawing/2014/main" id="{FEC28484-93B8-7041-BE4F-39570951F23A}"/>
              </a:ext>
            </a:extLst>
          </p:cNvPr>
          <p:cNvSpPr txBox="1"/>
          <p:nvPr/>
        </p:nvSpPr>
        <p:spPr>
          <a:xfrm>
            <a:off x="1405380" y="4482068"/>
            <a:ext cx="9600758" cy="947182"/>
          </a:xfrm>
          <a:prstGeom prst="rect">
            <a:avLst/>
          </a:prstGeom>
          <a:noFill/>
        </p:spPr>
        <p:txBody>
          <a:bodyPr wrap="square" rtlCol="0">
            <a:spAutoFit/>
          </a:bodyPr>
          <a:lstStyle/>
          <a:p>
            <a:pPr algn="ctr"/>
            <a:r>
              <a:rPr lang="nl-NL" sz="5555" b="1" dirty="0">
                <a:solidFill>
                  <a:srgbClr val="D1104D"/>
                </a:solidFill>
              </a:rPr>
              <a:t>DATA-DRIVEN AI</a:t>
            </a:r>
          </a:p>
        </p:txBody>
      </p:sp>
      <p:pic>
        <p:nvPicPr>
          <p:cNvPr id="2" name="Audio Recording 27 aug. 2021 10:30:39" descr="Audio Recording 27 aug. 2021 10:30:39">
            <a:hlinkClick r:id="" action="ppaction://media"/>
            <a:extLst>
              <a:ext uri="{FF2B5EF4-FFF2-40B4-BE49-F238E27FC236}">
                <a16:creationId xmlns:a16="http://schemas.microsoft.com/office/drawing/2014/main" id="{DF18EF7F-832C-8C4F-BBB4-A0D83BCFDA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1280" y="503437"/>
            <a:ext cx="812800" cy="812800"/>
          </a:xfrm>
          <a:prstGeom prst="rect">
            <a:avLst/>
          </a:prstGeom>
        </p:spPr>
      </p:pic>
      <p:pic>
        <p:nvPicPr>
          <p:cNvPr id="10" name="Graphic 9" descr="Pijl-rechts met effen opvulling">
            <a:extLst>
              <a:ext uri="{FF2B5EF4-FFF2-40B4-BE49-F238E27FC236}">
                <a16:creationId xmlns:a16="http://schemas.microsoft.com/office/drawing/2014/main" id="{4FA37AE2-BA04-E042-B137-341D4F1F21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24757" y="608197"/>
            <a:ext cx="634980" cy="634980"/>
          </a:xfrm>
          <a:prstGeom prst="rect">
            <a:avLst/>
          </a:prstGeom>
        </p:spPr>
      </p:pic>
    </p:spTree>
    <p:extLst>
      <p:ext uri="{BB962C8B-B14F-4D97-AF65-F5344CB8AC3E}">
        <p14:creationId xmlns:p14="http://schemas.microsoft.com/office/powerpoint/2010/main" val="18258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B6A3D7-F7A1-CE44-B8FC-D98CCD830251}"/>
              </a:ext>
            </a:extLst>
          </p:cNvPr>
          <p:cNvSpPr>
            <a:spLocks noGrp="1"/>
          </p:cNvSpPr>
          <p:nvPr>
            <p:ph type="ctrTitle"/>
          </p:nvPr>
        </p:nvSpPr>
        <p:spPr/>
        <p:txBody>
          <a:bodyPr/>
          <a:lstStyle/>
          <a:p>
            <a:r>
              <a:rPr lang="nl-NL" dirty="0" err="1"/>
              <a:t>Rule</a:t>
            </a:r>
            <a:r>
              <a:rPr lang="nl-NL" dirty="0"/>
              <a:t> </a:t>
            </a:r>
            <a:r>
              <a:rPr lang="nl-NL" dirty="0" err="1"/>
              <a:t>based</a:t>
            </a:r>
            <a:r>
              <a:rPr lang="nl-NL" dirty="0"/>
              <a:t> AI  </a:t>
            </a:r>
          </a:p>
        </p:txBody>
      </p:sp>
      <p:pic>
        <p:nvPicPr>
          <p:cNvPr id="7" name="Tijdelijke aanduiding voor inhoud 6" descr="Zoeken in map silhouet">
            <a:extLst>
              <a:ext uri="{FF2B5EF4-FFF2-40B4-BE49-F238E27FC236}">
                <a16:creationId xmlns:a16="http://schemas.microsoft.com/office/drawing/2014/main" id="{73BB5B89-2312-4546-B474-FEBE215446ED}"/>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8938" y="7423150"/>
            <a:ext cx="914400" cy="914400"/>
          </a:xfrm>
        </p:spPr>
      </p:pic>
      <p:sp>
        <p:nvSpPr>
          <p:cNvPr id="2" name="Tekstvak 1">
            <a:extLst>
              <a:ext uri="{FF2B5EF4-FFF2-40B4-BE49-F238E27FC236}">
                <a16:creationId xmlns:a16="http://schemas.microsoft.com/office/drawing/2014/main" id="{47678500-FE22-A14E-8C4E-0587A71203DF}"/>
              </a:ext>
            </a:extLst>
          </p:cNvPr>
          <p:cNvSpPr txBox="1"/>
          <p:nvPr/>
        </p:nvSpPr>
        <p:spPr>
          <a:xfrm>
            <a:off x="3657720" y="2061527"/>
            <a:ext cx="8058030" cy="584775"/>
          </a:xfrm>
          <a:prstGeom prst="rect">
            <a:avLst/>
          </a:prstGeom>
          <a:noFill/>
        </p:spPr>
        <p:txBody>
          <a:bodyPr wrap="square" rtlCol="0">
            <a:spAutoFit/>
          </a:bodyPr>
          <a:lstStyle/>
          <a:p>
            <a:r>
              <a:rPr lang="nl-NL" sz="3200" dirty="0">
                <a:solidFill>
                  <a:srgbClr val="000000"/>
                </a:solidFill>
              </a:rPr>
              <a:t>IF </a:t>
            </a:r>
            <a:r>
              <a:rPr lang="nl-NL" sz="3200" i="1" dirty="0">
                <a:solidFill>
                  <a:srgbClr val="000000"/>
                </a:solidFill>
              </a:rPr>
              <a:t>THIS     </a:t>
            </a:r>
            <a:r>
              <a:rPr lang="nl-NL" sz="3200" dirty="0">
                <a:solidFill>
                  <a:srgbClr val="000000"/>
                </a:solidFill>
              </a:rPr>
              <a:t>     THAN </a:t>
            </a:r>
            <a:r>
              <a:rPr lang="nl-NL" sz="3200" i="1" dirty="0">
                <a:solidFill>
                  <a:srgbClr val="000000"/>
                </a:solidFill>
              </a:rPr>
              <a:t>THAT</a:t>
            </a:r>
          </a:p>
        </p:txBody>
      </p:sp>
      <p:pic>
        <p:nvPicPr>
          <p:cNvPr id="3074" name="Picture 2" descr="Example Tree of rules for a Bot's AI. The rules are defined by IF nodes, Xs are inputs and Ys are outputs.  ">
            <a:extLst>
              <a:ext uri="{FF2B5EF4-FFF2-40B4-BE49-F238E27FC236}">
                <a16:creationId xmlns:a16="http://schemas.microsoft.com/office/drawing/2014/main" id="{F88C63DC-912D-0A4D-8F1F-FFC7121E84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4736" y="3082556"/>
            <a:ext cx="3456728" cy="2535673"/>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oomdiagram silhouet">
            <a:extLst>
              <a:ext uri="{FF2B5EF4-FFF2-40B4-BE49-F238E27FC236}">
                <a16:creationId xmlns:a16="http://schemas.microsoft.com/office/drawing/2014/main" id="{32C4EA07-7E20-5D44-9072-9ACC7E84CB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2483168" y="516355"/>
            <a:ext cx="839150" cy="839150"/>
          </a:xfrm>
          <a:prstGeom prst="rect">
            <a:avLst/>
          </a:prstGeom>
        </p:spPr>
      </p:pic>
      <p:pic>
        <p:nvPicPr>
          <p:cNvPr id="5" name="Graphic 4" descr="Pijl-rechts met effen opvulling">
            <a:extLst>
              <a:ext uri="{FF2B5EF4-FFF2-40B4-BE49-F238E27FC236}">
                <a16:creationId xmlns:a16="http://schemas.microsoft.com/office/drawing/2014/main" id="{8F7BB380-3CBC-3440-85F3-6EB03BFBD2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0200" y="2011015"/>
            <a:ext cx="685800" cy="685800"/>
          </a:xfrm>
          <a:prstGeom prst="rect">
            <a:avLst/>
          </a:prstGeom>
        </p:spPr>
      </p:pic>
      <p:pic>
        <p:nvPicPr>
          <p:cNvPr id="3078" name="Picture 6" descr="close-up van een schaakbord 1416231 Stockfoto">
            <a:extLst>
              <a:ext uri="{FF2B5EF4-FFF2-40B4-BE49-F238E27FC236}">
                <a16:creationId xmlns:a16="http://schemas.microsoft.com/office/drawing/2014/main" id="{D38C17F8-E3BE-E444-891C-3D883C47BA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2159" y="3082556"/>
            <a:ext cx="4307681" cy="28717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atbots voor media - Bladendokter">
            <a:extLst>
              <a:ext uri="{FF2B5EF4-FFF2-40B4-BE49-F238E27FC236}">
                <a16:creationId xmlns:a16="http://schemas.microsoft.com/office/drawing/2014/main" id="{0374C0AA-64E1-244D-B3AB-F56FDD3510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0682" y="3006839"/>
            <a:ext cx="5290633" cy="302321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27 aug. 2021 10:31:58" descr="Audio Recording 27 aug. 2021 10:31:58">
            <a:hlinkClick r:id="" action="ppaction://media"/>
            <a:extLst>
              <a:ext uri="{FF2B5EF4-FFF2-40B4-BE49-F238E27FC236}">
                <a16:creationId xmlns:a16="http://schemas.microsoft.com/office/drawing/2014/main" id="{65FB1AFE-27F0-0949-8C60-69627167A6B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592300" y="529529"/>
            <a:ext cx="812800" cy="812800"/>
          </a:xfrm>
          <a:prstGeom prst="rect">
            <a:avLst/>
          </a:prstGeom>
        </p:spPr>
      </p:pic>
      <p:pic>
        <p:nvPicPr>
          <p:cNvPr id="11" name="Graphic 10" descr="Pijl-rechts met effen opvulling">
            <a:extLst>
              <a:ext uri="{FF2B5EF4-FFF2-40B4-BE49-F238E27FC236}">
                <a16:creationId xmlns:a16="http://schemas.microsoft.com/office/drawing/2014/main" id="{952CB1FF-B959-534C-9697-FB1D1E2C52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08380" y="618439"/>
            <a:ext cx="634980" cy="634980"/>
          </a:xfrm>
          <a:prstGeom prst="rect">
            <a:avLst/>
          </a:prstGeom>
        </p:spPr>
      </p:pic>
    </p:spTree>
    <p:extLst>
      <p:ext uri="{BB962C8B-B14F-4D97-AF65-F5344CB8AC3E}">
        <p14:creationId xmlns:p14="http://schemas.microsoft.com/office/powerpoint/2010/main" val="15459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B6A3D7-F7A1-CE44-B8FC-D98CCD830251}"/>
              </a:ext>
            </a:extLst>
          </p:cNvPr>
          <p:cNvSpPr>
            <a:spLocks noGrp="1"/>
          </p:cNvSpPr>
          <p:nvPr>
            <p:ph type="ctrTitle"/>
          </p:nvPr>
        </p:nvSpPr>
        <p:spPr/>
        <p:txBody>
          <a:bodyPr/>
          <a:lstStyle/>
          <a:p>
            <a:r>
              <a:rPr lang="nl-NL" dirty="0"/>
              <a:t>Data-</a:t>
            </a:r>
            <a:r>
              <a:rPr lang="nl-NL" dirty="0" err="1"/>
              <a:t>driven</a:t>
            </a:r>
            <a:r>
              <a:rPr lang="nl-NL" dirty="0"/>
              <a:t> AI </a:t>
            </a:r>
          </a:p>
        </p:txBody>
      </p:sp>
      <p:pic>
        <p:nvPicPr>
          <p:cNvPr id="7" name="Tijdelijke aanduiding voor inhoud 6" descr="Zoeken in map silhouet">
            <a:extLst>
              <a:ext uri="{FF2B5EF4-FFF2-40B4-BE49-F238E27FC236}">
                <a16:creationId xmlns:a16="http://schemas.microsoft.com/office/drawing/2014/main" id="{73BB5B89-2312-4546-B474-FEBE215446ED}"/>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8938" y="7423150"/>
            <a:ext cx="914400" cy="914400"/>
          </a:xfrm>
        </p:spPr>
      </p:pic>
      <p:pic>
        <p:nvPicPr>
          <p:cNvPr id="9" name="Graphic 8" descr="Zoeken in map silhouet">
            <a:extLst>
              <a:ext uri="{FF2B5EF4-FFF2-40B4-BE49-F238E27FC236}">
                <a16:creationId xmlns:a16="http://schemas.microsoft.com/office/drawing/2014/main" id="{FBB07E8D-469F-F141-BFFA-39D77C98D5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2566" y="593030"/>
            <a:ext cx="864878" cy="864878"/>
          </a:xfrm>
          <a:prstGeom prst="rect">
            <a:avLst/>
          </a:prstGeom>
        </p:spPr>
      </p:pic>
      <p:sp>
        <p:nvSpPr>
          <p:cNvPr id="6" name="Tekstvak 5">
            <a:extLst>
              <a:ext uri="{FF2B5EF4-FFF2-40B4-BE49-F238E27FC236}">
                <a16:creationId xmlns:a16="http://schemas.microsoft.com/office/drawing/2014/main" id="{E38D6159-03CD-E741-990D-BA018807A375}"/>
              </a:ext>
            </a:extLst>
          </p:cNvPr>
          <p:cNvSpPr txBox="1"/>
          <p:nvPr/>
        </p:nvSpPr>
        <p:spPr>
          <a:xfrm>
            <a:off x="3600570" y="2061525"/>
            <a:ext cx="8058030" cy="584775"/>
          </a:xfrm>
          <a:prstGeom prst="rect">
            <a:avLst/>
          </a:prstGeom>
          <a:noFill/>
        </p:spPr>
        <p:txBody>
          <a:bodyPr wrap="square" rtlCol="0">
            <a:spAutoFit/>
          </a:bodyPr>
          <a:lstStyle/>
          <a:p>
            <a:r>
              <a:rPr lang="nl-NL" sz="3200" dirty="0">
                <a:solidFill>
                  <a:srgbClr val="000000"/>
                </a:solidFill>
              </a:rPr>
              <a:t>DATA           INZICHT          </a:t>
            </a:r>
            <a:endParaRPr lang="nl-NL" sz="3200" i="1" dirty="0">
              <a:solidFill>
                <a:srgbClr val="000000"/>
              </a:solidFill>
            </a:endParaRPr>
          </a:p>
        </p:txBody>
      </p:sp>
      <p:pic>
        <p:nvPicPr>
          <p:cNvPr id="8" name="Graphic 7" descr="Pijl-rechts met effen opvulling">
            <a:extLst>
              <a:ext uri="{FF2B5EF4-FFF2-40B4-BE49-F238E27FC236}">
                <a16:creationId xmlns:a16="http://schemas.microsoft.com/office/drawing/2014/main" id="{E357A003-572E-7E4A-84F2-907E0A20E7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66623" y="2011012"/>
            <a:ext cx="685800" cy="685800"/>
          </a:xfrm>
          <a:prstGeom prst="rect">
            <a:avLst/>
          </a:prstGeom>
        </p:spPr>
      </p:pic>
      <p:pic>
        <p:nvPicPr>
          <p:cNvPr id="4098" name="Picture 2" descr="Wereldkampioen Chinees bordspel Go verliest van Google&amp;#39;s DeepMind | RTL  Nieuws">
            <a:extLst>
              <a:ext uri="{FF2B5EF4-FFF2-40B4-BE49-F238E27FC236}">
                <a16:creationId xmlns:a16="http://schemas.microsoft.com/office/drawing/2014/main" id="{BBE596B7-DA0B-7C40-924A-0D9C36ADFC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570" y="2917670"/>
            <a:ext cx="4241798" cy="2386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at is deep learning? De betekenis uitgelegd - SDIM">
            <a:extLst>
              <a:ext uri="{FF2B5EF4-FFF2-40B4-BE49-F238E27FC236}">
                <a16:creationId xmlns:a16="http://schemas.microsoft.com/office/drawing/2014/main" id="{8A31C58C-CCDD-F145-8E5B-55E1D4595B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00570" y="3148131"/>
            <a:ext cx="4241798" cy="19250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5 Ways Machine Learning is Changing the Way Businesses Operate - SmartData  Collective">
            <a:extLst>
              <a:ext uri="{FF2B5EF4-FFF2-40B4-BE49-F238E27FC236}">
                <a16:creationId xmlns:a16="http://schemas.microsoft.com/office/drawing/2014/main" id="{A9E6B84D-EC28-FF49-B61D-3919A2D6E7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2650" y="2646300"/>
            <a:ext cx="4457637" cy="289404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27 aug. 2021 10:33:00" descr="Audio Recording 27 aug. 2021 10:33:00">
            <a:hlinkClick r:id="" action="ppaction://media"/>
            <a:extLst>
              <a:ext uri="{FF2B5EF4-FFF2-40B4-BE49-F238E27FC236}">
                <a16:creationId xmlns:a16="http://schemas.microsoft.com/office/drawing/2014/main" id="{8A29A5DD-9F97-0E42-B60A-1479C49D5B5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435968" y="529530"/>
            <a:ext cx="812800" cy="812800"/>
          </a:xfrm>
          <a:prstGeom prst="rect">
            <a:avLst/>
          </a:prstGeom>
        </p:spPr>
      </p:pic>
      <p:pic>
        <p:nvPicPr>
          <p:cNvPr id="11" name="Graphic 10" descr="Pijl-rechts met effen opvulling">
            <a:extLst>
              <a:ext uri="{FF2B5EF4-FFF2-40B4-BE49-F238E27FC236}">
                <a16:creationId xmlns:a16="http://schemas.microsoft.com/office/drawing/2014/main" id="{CDCD2E7B-913E-264E-A7CC-9C39445265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08627" y="618440"/>
            <a:ext cx="634980" cy="634980"/>
          </a:xfrm>
          <a:prstGeom prst="rect">
            <a:avLst/>
          </a:prstGeom>
        </p:spPr>
      </p:pic>
    </p:spTree>
    <p:extLst>
      <p:ext uri="{BB962C8B-B14F-4D97-AF65-F5344CB8AC3E}">
        <p14:creationId xmlns:p14="http://schemas.microsoft.com/office/powerpoint/2010/main" val="260853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2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FCDA7-1000-464C-BF1E-ED52C6264FFB}"/>
              </a:ext>
            </a:extLst>
          </p:cNvPr>
          <p:cNvSpPr>
            <a:spLocks noGrp="1"/>
          </p:cNvSpPr>
          <p:nvPr>
            <p:ph type="ctrTitle"/>
          </p:nvPr>
        </p:nvSpPr>
        <p:spPr/>
        <p:txBody>
          <a:bodyPr/>
          <a:lstStyle/>
          <a:p>
            <a:r>
              <a:rPr lang="nl-NL" dirty="0"/>
              <a:t>WAT IS AI DAN? Snack slide </a:t>
            </a:r>
          </a:p>
        </p:txBody>
      </p:sp>
      <p:sp>
        <p:nvSpPr>
          <p:cNvPr id="3" name="Tijdelijke aanduiding voor inhoud 2">
            <a:extLst>
              <a:ext uri="{FF2B5EF4-FFF2-40B4-BE49-F238E27FC236}">
                <a16:creationId xmlns:a16="http://schemas.microsoft.com/office/drawing/2014/main" id="{6FE9254F-5B4B-5240-9509-957E44AF000C}"/>
              </a:ext>
            </a:extLst>
          </p:cNvPr>
          <p:cNvSpPr>
            <a:spLocks noGrp="1"/>
          </p:cNvSpPr>
          <p:nvPr>
            <p:ph idx="1"/>
          </p:nvPr>
        </p:nvSpPr>
        <p:spPr>
          <a:xfrm>
            <a:off x="332050" y="1757190"/>
            <a:ext cx="11527900" cy="4115240"/>
          </a:xfrm>
        </p:spPr>
        <p:txBody>
          <a:bodyPr/>
          <a:lstStyle/>
          <a:p>
            <a:pPr marL="285750" indent="-285750">
              <a:buFont typeface="Arial" panose="020B0604020202020204" pitchFamily="34" charset="0"/>
              <a:buChar char="•"/>
            </a:pPr>
            <a:r>
              <a:rPr lang="nl-NL" sz="2000" dirty="0"/>
              <a:t>Het is een (wetenschappelijke) discipline;</a:t>
            </a:r>
          </a:p>
          <a:p>
            <a:pPr marL="285750" indent="-285750">
              <a:buFont typeface="Arial" panose="020B0604020202020204" pitchFamily="34" charset="0"/>
              <a:buChar char="•"/>
            </a:pPr>
            <a:r>
              <a:rPr lang="nl-NL" sz="2000" dirty="0"/>
              <a:t>Je spreekt over verschillende toepassingen;</a:t>
            </a:r>
          </a:p>
          <a:p>
            <a:pPr marL="285750" indent="-285750">
              <a:buFont typeface="Arial" panose="020B0604020202020204" pitchFamily="34" charset="0"/>
              <a:buChar char="•"/>
            </a:pPr>
            <a:r>
              <a:rPr lang="nl-NL" sz="2000" dirty="0"/>
              <a:t>AI is taak specifiek;</a:t>
            </a:r>
          </a:p>
          <a:p>
            <a:pPr marL="285750" indent="-285750">
              <a:buFont typeface="Arial" panose="020B0604020202020204" pitchFamily="34" charset="0"/>
              <a:buChar char="•"/>
            </a:pPr>
            <a:r>
              <a:rPr lang="nl-NL" sz="2000" dirty="0"/>
              <a:t>AI werkt beter in een voorspelbare omgeving;</a:t>
            </a:r>
          </a:p>
          <a:p>
            <a:pPr marL="285750" indent="-285750">
              <a:buFont typeface="Arial" panose="020B0604020202020204" pitchFamily="34" charset="0"/>
              <a:buChar char="•"/>
            </a:pPr>
            <a:r>
              <a:rPr lang="nl-NL" sz="2000" dirty="0"/>
              <a:t>Het zijn systemen die patronen kunnen ontdekken in grote hoeveelheden data (</a:t>
            </a:r>
            <a:r>
              <a:rPr lang="nl-NL" sz="2000" dirty="0" err="1"/>
              <a:t>rule</a:t>
            </a:r>
            <a:r>
              <a:rPr lang="nl-NL" sz="2000" dirty="0"/>
              <a:t> –</a:t>
            </a:r>
            <a:r>
              <a:rPr lang="nl-NL" sz="2000" dirty="0" err="1"/>
              <a:t>based</a:t>
            </a:r>
            <a:r>
              <a:rPr lang="nl-NL" sz="2000" dirty="0"/>
              <a:t> AI);  </a:t>
            </a:r>
          </a:p>
          <a:p>
            <a:pPr marL="285750" indent="-285750">
              <a:buFont typeface="Arial" panose="020B0604020202020204" pitchFamily="34" charset="0"/>
              <a:buChar char="•"/>
            </a:pPr>
            <a:r>
              <a:rPr lang="nl-NL" sz="2000" dirty="0"/>
              <a:t>Heeft het vermogen om in een (complexe) omgeving taken uit te voeren zonder aangestuurd te worden door een gebruiker; </a:t>
            </a:r>
            <a:r>
              <a:rPr lang="nl-NL" sz="2000" b="1" dirty="0"/>
              <a:t>Autonomie</a:t>
            </a:r>
          </a:p>
          <a:p>
            <a:pPr marL="285750" indent="-285750">
              <a:buFont typeface="Arial" panose="020B0604020202020204" pitchFamily="34" charset="0"/>
              <a:buChar char="•"/>
            </a:pPr>
            <a:r>
              <a:rPr lang="nl-NL" sz="2000" dirty="0"/>
              <a:t>Het vermogen tot verbeteringen te komen door te leren van ervaringen: </a:t>
            </a:r>
            <a:r>
              <a:rPr lang="nl-NL" sz="2000" b="1" dirty="0"/>
              <a:t>Aanpassingsvermogen</a:t>
            </a:r>
          </a:p>
          <a:p>
            <a:endParaRPr lang="nl-NL" dirty="0"/>
          </a:p>
          <a:p>
            <a:endParaRPr lang="nl-NL" dirty="0"/>
          </a:p>
          <a:p>
            <a:endParaRPr lang="nl-NL" dirty="0"/>
          </a:p>
        </p:txBody>
      </p:sp>
      <p:pic>
        <p:nvPicPr>
          <p:cNvPr id="4" name="Audio Recording 27 aug. 2021 10:33:52" descr="Audio Recording 27 aug. 2021 10:33:52">
            <a:hlinkClick r:id="" action="ppaction://media"/>
            <a:extLst>
              <a:ext uri="{FF2B5EF4-FFF2-40B4-BE49-F238E27FC236}">
                <a16:creationId xmlns:a16="http://schemas.microsoft.com/office/drawing/2014/main" id="{B8BDAB01-662F-444B-A9EA-1E6410F73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8153" y="529530"/>
            <a:ext cx="812800" cy="812800"/>
          </a:xfrm>
          <a:prstGeom prst="rect">
            <a:avLst/>
          </a:prstGeom>
        </p:spPr>
      </p:pic>
      <p:pic>
        <p:nvPicPr>
          <p:cNvPr id="5" name="Graphic 4" descr="Pijl-rechts met effen opvulling">
            <a:extLst>
              <a:ext uri="{FF2B5EF4-FFF2-40B4-BE49-F238E27FC236}">
                <a16:creationId xmlns:a16="http://schemas.microsoft.com/office/drawing/2014/main" id="{8B40836A-F820-7344-9590-42E986299A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1507" y="597290"/>
            <a:ext cx="634980" cy="634980"/>
          </a:xfrm>
          <a:prstGeom prst="rect">
            <a:avLst/>
          </a:prstGeom>
        </p:spPr>
      </p:pic>
    </p:spTree>
    <p:extLst>
      <p:ext uri="{BB962C8B-B14F-4D97-AF65-F5344CB8AC3E}">
        <p14:creationId xmlns:p14="http://schemas.microsoft.com/office/powerpoint/2010/main" val="193852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5DFF78-E489-C84F-9271-8216F1D98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83" y="0"/>
            <a:ext cx="11696833" cy="6858000"/>
          </a:xfrm>
          <a:prstGeom prst="rect">
            <a:avLst/>
          </a:prstGeom>
        </p:spPr>
      </p:pic>
      <p:pic>
        <p:nvPicPr>
          <p:cNvPr id="2" name="Audio Recording 27 aug. 2021 10:34:55" descr="Audio Recording 27 aug. 2021 10:34:55">
            <a:hlinkClick r:id="" action="ppaction://media"/>
            <a:extLst>
              <a:ext uri="{FF2B5EF4-FFF2-40B4-BE49-F238E27FC236}">
                <a16:creationId xmlns:a16="http://schemas.microsoft.com/office/drawing/2014/main" id="{AB571222-9F45-C14C-99EC-1A4664C114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0822" y="146396"/>
            <a:ext cx="812800" cy="812800"/>
          </a:xfrm>
          <a:prstGeom prst="rect">
            <a:avLst/>
          </a:prstGeom>
        </p:spPr>
      </p:pic>
      <p:pic>
        <p:nvPicPr>
          <p:cNvPr id="4" name="Graphic 3" descr="Pijl-rechts met effen opvulling">
            <a:extLst>
              <a:ext uri="{FF2B5EF4-FFF2-40B4-BE49-F238E27FC236}">
                <a16:creationId xmlns:a16="http://schemas.microsoft.com/office/drawing/2014/main" id="{B92E423F-6B6E-094D-90E9-88D7F9DA8E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0802" y="235306"/>
            <a:ext cx="634980" cy="634980"/>
          </a:xfrm>
          <a:prstGeom prst="rect">
            <a:avLst/>
          </a:prstGeom>
        </p:spPr>
      </p:pic>
    </p:spTree>
    <p:extLst>
      <p:ext uri="{BB962C8B-B14F-4D97-AF65-F5344CB8AC3E}">
        <p14:creationId xmlns:p14="http://schemas.microsoft.com/office/powerpoint/2010/main" val="29307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621" y="2111208"/>
            <a:ext cx="9600758" cy="1802032"/>
          </a:xfrm>
          <a:prstGeom prst="rect">
            <a:avLst/>
          </a:prstGeom>
          <a:noFill/>
        </p:spPr>
        <p:txBody>
          <a:bodyPr wrap="square" rtlCol="0">
            <a:spAutoFit/>
          </a:bodyPr>
          <a:lstStyle/>
          <a:p>
            <a:pPr algn="ctr"/>
            <a:r>
              <a:rPr lang="nl-NL" sz="5555" b="1" dirty="0">
                <a:solidFill>
                  <a:srgbClr val="D1104D"/>
                </a:solidFill>
              </a:rPr>
              <a:t>MACHINE LEARNING IS HET LEREN VAN DATA</a:t>
            </a:r>
          </a:p>
        </p:txBody>
      </p:sp>
      <p:pic>
        <p:nvPicPr>
          <p:cNvPr id="3" name="Audio Recording 27 aug. 2021 10:39:46" descr="Audio Recording 27 aug. 2021 10:39:46">
            <a:hlinkClick r:id="" action="ppaction://media"/>
            <a:extLst>
              <a:ext uri="{FF2B5EF4-FFF2-40B4-BE49-F238E27FC236}">
                <a16:creationId xmlns:a16="http://schemas.microsoft.com/office/drawing/2014/main" id="{850D7275-46E9-EB45-9486-ABA71B11A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4467" y="1298408"/>
            <a:ext cx="812800" cy="812800"/>
          </a:xfrm>
          <a:prstGeom prst="rect">
            <a:avLst/>
          </a:prstGeom>
        </p:spPr>
      </p:pic>
      <p:pic>
        <p:nvPicPr>
          <p:cNvPr id="5" name="Graphic 4" descr="Pijl-rechts met effen opvulling">
            <a:extLst>
              <a:ext uri="{FF2B5EF4-FFF2-40B4-BE49-F238E27FC236}">
                <a16:creationId xmlns:a16="http://schemas.microsoft.com/office/drawing/2014/main" id="{BDAEB148-B2D3-9442-8C02-47B848F259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3762" y="1387318"/>
            <a:ext cx="634980" cy="634980"/>
          </a:xfrm>
          <a:prstGeom prst="rect">
            <a:avLst/>
          </a:prstGeom>
        </p:spPr>
      </p:pic>
    </p:spTree>
    <p:extLst>
      <p:ext uri="{BB962C8B-B14F-4D97-AF65-F5344CB8AC3E}">
        <p14:creationId xmlns:p14="http://schemas.microsoft.com/office/powerpoint/2010/main" val="166629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S Venlo start studierichting gezelschapsdieren">
            <a:extLst>
              <a:ext uri="{FF2B5EF4-FFF2-40B4-BE49-F238E27FC236}">
                <a16:creationId xmlns:a16="http://schemas.microsoft.com/office/drawing/2014/main" id="{929ABF39-EF81-904D-86B8-17484CFA2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565150"/>
            <a:ext cx="101600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27 aug. 2021 10:41:12" descr="Audio Recording 27 aug. 2021 10:41:12">
            <a:hlinkClick r:id="" action="ppaction://media"/>
            <a:extLst>
              <a:ext uri="{FF2B5EF4-FFF2-40B4-BE49-F238E27FC236}">
                <a16:creationId xmlns:a16="http://schemas.microsoft.com/office/drawing/2014/main" id="{B4EF7369-0192-DA4A-86A7-F62D6AC32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6836" y="158750"/>
            <a:ext cx="812800" cy="812800"/>
          </a:xfrm>
          <a:prstGeom prst="rect">
            <a:avLst/>
          </a:prstGeom>
        </p:spPr>
      </p:pic>
      <p:pic>
        <p:nvPicPr>
          <p:cNvPr id="4" name="Graphic 3" descr="Pijl-rechts met effen opvulling">
            <a:extLst>
              <a:ext uri="{FF2B5EF4-FFF2-40B4-BE49-F238E27FC236}">
                <a16:creationId xmlns:a16="http://schemas.microsoft.com/office/drawing/2014/main" id="{F5B37AE9-2221-1147-BF6B-B35FD812ED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2212" y="247660"/>
            <a:ext cx="634980" cy="634980"/>
          </a:xfrm>
          <a:prstGeom prst="rect">
            <a:avLst/>
          </a:prstGeom>
        </p:spPr>
      </p:pic>
    </p:spTree>
    <p:extLst>
      <p:ext uri="{BB962C8B-B14F-4D97-AF65-F5344CB8AC3E}">
        <p14:creationId xmlns:p14="http://schemas.microsoft.com/office/powerpoint/2010/main" val="407452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8">
            <a:extLst>
              <a:ext uri="{FF2B5EF4-FFF2-40B4-BE49-F238E27FC236}">
                <a16:creationId xmlns:a16="http://schemas.microsoft.com/office/drawing/2014/main" id="{A391DEC0-6CFA-0E44-A330-3EF6C24397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052" y="690165"/>
            <a:ext cx="9085895" cy="5477669"/>
          </a:xfrm>
          <a:prstGeom prst="rect">
            <a:avLst/>
          </a:prstGeom>
        </p:spPr>
      </p:pic>
      <p:pic>
        <p:nvPicPr>
          <p:cNvPr id="3" name="Audio Recording 27 aug. 2021 10:41:49" descr="Audio Recording 27 aug. 2021 10:41:49">
            <a:hlinkClick r:id="" action="ppaction://media"/>
            <a:extLst>
              <a:ext uri="{FF2B5EF4-FFF2-40B4-BE49-F238E27FC236}">
                <a16:creationId xmlns:a16="http://schemas.microsoft.com/office/drawing/2014/main" id="{53932729-41FF-1649-BF03-EC72A77D8C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0328" y="5233786"/>
            <a:ext cx="812800" cy="812800"/>
          </a:xfrm>
          <a:prstGeom prst="rect">
            <a:avLst/>
          </a:prstGeom>
        </p:spPr>
      </p:pic>
      <p:pic>
        <p:nvPicPr>
          <p:cNvPr id="4" name="Graphic 3" descr="Pijl-rechts met effen opvulling">
            <a:extLst>
              <a:ext uri="{FF2B5EF4-FFF2-40B4-BE49-F238E27FC236}">
                <a16:creationId xmlns:a16="http://schemas.microsoft.com/office/drawing/2014/main" id="{C33D4F00-28FC-644A-B2B7-DD3EC3FCB7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99529" y="5322696"/>
            <a:ext cx="634980" cy="634980"/>
          </a:xfrm>
          <a:prstGeom prst="rect">
            <a:avLst/>
          </a:prstGeom>
        </p:spPr>
      </p:pic>
    </p:spTree>
    <p:extLst>
      <p:ext uri="{BB962C8B-B14F-4D97-AF65-F5344CB8AC3E}">
        <p14:creationId xmlns:p14="http://schemas.microsoft.com/office/powerpoint/2010/main" val="40510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239445A-421F-BA45-9D7F-66D194F6A6E2}"/>
              </a:ext>
            </a:extLst>
          </p:cNvPr>
          <p:cNvPicPr>
            <a:picLocks noChangeAspect="1"/>
          </p:cNvPicPr>
          <p:nvPr/>
        </p:nvPicPr>
        <p:blipFill>
          <a:blip r:embed="rId5"/>
          <a:stretch>
            <a:fillRect/>
          </a:stretch>
        </p:blipFill>
        <p:spPr>
          <a:xfrm>
            <a:off x="3436899" y="748281"/>
            <a:ext cx="5318203" cy="5361439"/>
          </a:xfrm>
          <a:prstGeom prst="rect">
            <a:avLst/>
          </a:prstGeom>
        </p:spPr>
      </p:pic>
      <p:pic>
        <p:nvPicPr>
          <p:cNvPr id="2" name="Audio Recording 27 aug. 2021 10:43:09" descr="Audio Recording 27 aug. 2021 10:43:09">
            <a:hlinkClick r:id="" action="ppaction://media"/>
            <a:extLst>
              <a:ext uri="{FF2B5EF4-FFF2-40B4-BE49-F238E27FC236}">
                <a16:creationId xmlns:a16="http://schemas.microsoft.com/office/drawing/2014/main" id="{5571F931-ECF5-5645-B792-D0E0AE6AF4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0611" y="748281"/>
            <a:ext cx="812800" cy="812800"/>
          </a:xfrm>
          <a:prstGeom prst="rect">
            <a:avLst/>
          </a:prstGeom>
        </p:spPr>
      </p:pic>
      <p:pic>
        <p:nvPicPr>
          <p:cNvPr id="4" name="Graphic 3" descr="Pijl-rechts met effen opvulling">
            <a:extLst>
              <a:ext uri="{FF2B5EF4-FFF2-40B4-BE49-F238E27FC236}">
                <a16:creationId xmlns:a16="http://schemas.microsoft.com/office/drawing/2014/main" id="{02228F74-8414-A947-BD11-61C99F36D7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67711" y="837191"/>
            <a:ext cx="634980" cy="634980"/>
          </a:xfrm>
          <a:prstGeom prst="rect">
            <a:avLst/>
          </a:prstGeom>
        </p:spPr>
      </p:pic>
    </p:spTree>
    <p:extLst>
      <p:ext uri="{BB962C8B-B14F-4D97-AF65-F5344CB8AC3E}">
        <p14:creationId xmlns:p14="http://schemas.microsoft.com/office/powerpoint/2010/main" val="39691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75E1ED-797E-4945-8232-100B801762A1}"/>
              </a:ext>
            </a:extLst>
          </p:cNvPr>
          <p:cNvPicPr>
            <a:picLocks noChangeAspect="1"/>
          </p:cNvPicPr>
          <p:nvPr/>
        </p:nvPicPr>
        <p:blipFill rotWithShape="1">
          <a:blip r:embed="rId3"/>
          <a:srcRect t="15208"/>
          <a:stretch/>
        </p:blipFill>
        <p:spPr>
          <a:xfrm>
            <a:off x="3252550" y="706719"/>
            <a:ext cx="5390758" cy="5486124"/>
          </a:xfrm>
          <a:prstGeom prst="rect">
            <a:avLst/>
          </a:prstGeom>
        </p:spPr>
      </p:pic>
    </p:spTree>
    <p:extLst>
      <p:ext uri="{BB962C8B-B14F-4D97-AF65-F5344CB8AC3E}">
        <p14:creationId xmlns:p14="http://schemas.microsoft.com/office/powerpoint/2010/main" val="252775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A1B6DE0-DBC8-FC47-BBAA-F0A8EBC55CB5}"/>
              </a:ext>
            </a:extLst>
          </p:cNvPr>
          <p:cNvSpPr>
            <a:spLocks noGrp="1"/>
          </p:cNvSpPr>
          <p:nvPr>
            <p:ph type="ctrTitle"/>
          </p:nvPr>
        </p:nvSpPr>
        <p:spPr/>
        <p:txBody>
          <a:bodyPr/>
          <a:lstStyle/>
          <a:p>
            <a:r>
              <a:rPr lang="nl-NL" sz="2400" dirty="0"/>
              <a:t>Wat weet je na deze 15 minuten</a:t>
            </a:r>
          </a:p>
        </p:txBody>
      </p:sp>
      <p:sp>
        <p:nvSpPr>
          <p:cNvPr id="6" name="Tijdelijke aanduiding voor inhoud 5">
            <a:extLst>
              <a:ext uri="{FF2B5EF4-FFF2-40B4-BE49-F238E27FC236}">
                <a16:creationId xmlns:a16="http://schemas.microsoft.com/office/drawing/2014/main" id="{D8EF627F-BBDE-334A-8AAD-F4705992F811}"/>
              </a:ext>
            </a:extLst>
          </p:cNvPr>
          <p:cNvSpPr>
            <a:spLocks noGrp="1"/>
          </p:cNvSpPr>
          <p:nvPr>
            <p:ph idx="1"/>
          </p:nvPr>
        </p:nvSpPr>
        <p:spPr>
          <a:xfrm>
            <a:off x="505209" y="1779419"/>
            <a:ext cx="11553441" cy="4399803"/>
          </a:xfrm>
        </p:spPr>
        <p:txBody>
          <a:bodyPr/>
          <a:lstStyle/>
          <a:p>
            <a:pPr marL="285750" indent="-285750">
              <a:buFont typeface="Arial" panose="020B0604020202020204" pitchFamily="34" charset="0"/>
              <a:buChar char="•"/>
            </a:pPr>
            <a:r>
              <a:rPr lang="nl-NL" sz="2000" dirty="0"/>
              <a:t>Dat er een plek is binnen Hogeschool Rotterdam waar we ons bezig houden met </a:t>
            </a:r>
            <a:r>
              <a:rPr lang="nl-NL" sz="2000" dirty="0" err="1"/>
              <a:t>responsible</a:t>
            </a:r>
            <a:r>
              <a:rPr lang="nl-NL" sz="2000" dirty="0"/>
              <a:t> AI; </a:t>
            </a:r>
          </a:p>
          <a:p>
            <a:pPr marL="285750" indent="-285750">
              <a:buFont typeface="Arial" panose="020B0604020202020204" pitchFamily="34" charset="0"/>
              <a:buChar char="•"/>
            </a:pPr>
            <a:r>
              <a:rPr lang="nl-NL" sz="2000" dirty="0"/>
              <a:t>Je kan uitleggen wat er bedoeld wordt met AI; </a:t>
            </a:r>
          </a:p>
          <a:p>
            <a:pPr marL="285750" indent="-285750">
              <a:buFont typeface="Arial" panose="020B0604020202020204" pitchFamily="34" charset="0"/>
              <a:buChar char="•"/>
            </a:pPr>
            <a:r>
              <a:rPr lang="nl-NL" sz="2000" dirty="0"/>
              <a:t>Het verschil tussen </a:t>
            </a:r>
            <a:r>
              <a:rPr lang="nl-NL" sz="2000" dirty="0" err="1"/>
              <a:t>general</a:t>
            </a:r>
            <a:r>
              <a:rPr lang="nl-NL" sz="2000" dirty="0"/>
              <a:t> (strong) AI en </a:t>
            </a:r>
            <a:r>
              <a:rPr lang="nl-NL" sz="2000" dirty="0" err="1"/>
              <a:t>narrow</a:t>
            </a:r>
            <a:r>
              <a:rPr lang="nl-NL" sz="2000" dirty="0"/>
              <a:t> AI;</a:t>
            </a:r>
          </a:p>
          <a:p>
            <a:pPr marL="285750" indent="-285750">
              <a:buFont typeface="Arial" panose="020B0604020202020204" pitchFamily="34" charset="0"/>
              <a:buChar char="•"/>
            </a:pPr>
            <a:r>
              <a:rPr lang="nl-NL" sz="2000" dirty="0"/>
              <a:t>Je hebt een eerste idee van Machine </a:t>
            </a:r>
            <a:r>
              <a:rPr lang="nl-NL" sz="2000" dirty="0" err="1"/>
              <a:t>learning</a:t>
            </a:r>
            <a:r>
              <a:rPr lang="nl-NL" sz="2000" dirty="0"/>
              <a:t>;</a:t>
            </a:r>
          </a:p>
          <a:p>
            <a:pPr marL="285750" indent="-285750">
              <a:buFont typeface="Arial" panose="020B0604020202020204" pitchFamily="34" charset="0"/>
              <a:buChar char="•"/>
            </a:pPr>
            <a:r>
              <a:rPr lang="nl-NL" sz="2000" dirty="0"/>
              <a:t>Je weet vanaf nu dat </a:t>
            </a:r>
            <a:r>
              <a:rPr lang="nl-NL" sz="2000" dirty="0" err="1"/>
              <a:t>Deep</a:t>
            </a:r>
            <a:r>
              <a:rPr lang="nl-NL" sz="2000" dirty="0"/>
              <a:t> Learning een bijzondere vorm van Machine Learning is;</a:t>
            </a:r>
          </a:p>
          <a:p>
            <a:pPr marL="285750" indent="-285750">
              <a:buFont typeface="Arial" panose="020B0604020202020204" pitchFamily="34" charset="0"/>
              <a:buChar char="•"/>
            </a:pPr>
            <a:r>
              <a:rPr lang="nl-NL" sz="2000" dirty="0"/>
              <a:t>Dat het naast het iets wat technische gedeelte juist gaat over de menselijke kant van AI: over welke vragen jij kan nadenken als niet technisch persoon. </a:t>
            </a:r>
          </a:p>
          <a:p>
            <a:endParaRPr lang="nl-NL" dirty="0"/>
          </a:p>
        </p:txBody>
      </p:sp>
      <p:pic>
        <p:nvPicPr>
          <p:cNvPr id="2" name="Audio Recording 27 aug. 2021 09:50:53" descr="Audio Recording 27 aug. 2021 09:50:53">
            <a:hlinkClick r:id="" action="ppaction://media"/>
            <a:extLst>
              <a:ext uri="{FF2B5EF4-FFF2-40B4-BE49-F238E27FC236}">
                <a16:creationId xmlns:a16="http://schemas.microsoft.com/office/drawing/2014/main" id="{64A8AB83-E862-3747-B7F3-6B1B43137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5396" y="593030"/>
            <a:ext cx="812800" cy="812800"/>
          </a:xfrm>
          <a:prstGeom prst="rect">
            <a:avLst/>
          </a:prstGeom>
        </p:spPr>
      </p:pic>
      <p:pic>
        <p:nvPicPr>
          <p:cNvPr id="7" name="Graphic 6" descr="Pijl-rechts met effen opvulling">
            <a:extLst>
              <a:ext uri="{FF2B5EF4-FFF2-40B4-BE49-F238E27FC236}">
                <a16:creationId xmlns:a16="http://schemas.microsoft.com/office/drawing/2014/main" id="{BA293487-E630-784F-A9CE-AAB1799F20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08874" y="707350"/>
            <a:ext cx="634980" cy="634980"/>
          </a:xfrm>
          <a:prstGeom prst="rect">
            <a:avLst/>
          </a:prstGeom>
        </p:spPr>
      </p:pic>
    </p:spTree>
    <p:extLst>
      <p:ext uri="{BB962C8B-B14F-4D97-AF65-F5344CB8AC3E}">
        <p14:creationId xmlns:p14="http://schemas.microsoft.com/office/powerpoint/2010/main" val="172137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7A39223-F2DA-A445-BC2A-DFA7A3A536FB}"/>
              </a:ext>
            </a:extLst>
          </p:cNvPr>
          <p:cNvPicPr>
            <a:picLocks noChangeAspect="1"/>
          </p:cNvPicPr>
          <p:nvPr/>
        </p:nvPicPr>
        <p:blipFill rotWithShape="1">
          <a:blip r:embed="rId3"/>
          <a:srcRect t="14940"/>
          <a:stretch/>
        </p:blipFill>
        <p:spPr>
          <a:xfrm>
            <a:off x="3443651" y="728865"/>
            <a:ext cx="5304698" cy="5400271"/>
          </a:xfrm>
          <a:prstGeom prst="rect">
            <a:avLst/>
          </a:prstGeom>
        </p:spPr>
      </p:pic>
    </p:spTree>
    <p:extLst>
      <p:ext uri="{BB962C8B-B14F-4D97-AF65-F5344CB8AC3E}">
        <p14:creationId xmlns:p14="http://schemas.microsoft.com/office/powerpoint/2010/main" val="2096013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79E83C-879D-084B-85CD-DAC4C5F0F7AE}"/>
              </a:ext>
            </a:extLst>
          </p:cNvPr>
          <p:cNvSpPr>
            <a:spLocks noGrp="1"/>
          </p:cNvSpPr>
          <p:nvPr>
            <p:ph type="ctrTitle"/>
          </p:nvPr>
        </p:nvSpPr>
        <p:spPr/>
        <p:txBody>
          <a:bodyPr/>
          <a:lstStyle/>
          <a:p>
            <a:r>
              <a:rPr lang="nl-NL" dirty="0"/>
              <a:t>Machine </a:t>
            </a:r>
            <a:r>
              <a:rPr lang="nl-NL" dirty="0" err="1"/>
              <a:t>learning</a:t>
            </a:r>
            <a:r>
              <a:rPr lang="nl-NL" dirty="0"/>
              <a:t> – Snack Slide </a:t>
            </a:r>
          </a:p>
        </p:txBody>
      </p:sp>
      <p:sp>
        <p:nvSpPr>
          <p:cNvPr id="3" name="Tijdelijke aanduiding voor inhoud 2">
            <a:extLst>
              <a:ext uri="{FF2B5EF4-FFF2-40B4-BE49-F238E27FC236}">
                <a16:creationId xmlns:a16="http://schemas.microsoft.com/office/drawing/2014/main" id="{6A736846-0B00-8148-90D0-E401C9599938}"/>
              </a:ext>
            </a:extLst>
          </p:cNvPr>
          <p:cNvSpPr>
            <a:spLocks noGrp="1"/>
          </p:cNvSpPr>
          <p:nvPr>
            <p:ph idx="1"/>
          </p:nvPr>
        </p:nvSpPr>
        <p:spPr/>
        <p:txBody>
          <a:bodyPr/>
          <a:lstStyle/>
          <a:p>
            <a:pPr marL="285750" indent="-285750">
              <a:buFont typeface="Arial" panose="020B0604020202020204" pitchFamily="34" charset="0"/>
              <a:buChar char="•"/>
            </a:pPr>
            <a:r>
              <a:rPr lang="nl-NL" dirty="0"/>
              <a:t>Met machine </a:t>
            </a:r>
            <a:r>
              <a:rPr lang="nl-NL" dirty="0" err="1"/>
              <a:t>learning</a:t>
            </a:r>
            <a:r>
              <a:rPr lang="nl-NL" dirty="0"/>
              <a:t> kan je door middel (heel veel) data een algoritme ontwikkelen wat voorspellingen kan doen;</a:t>
            </a:r>
          </a:p>
          <a:p>
            <a:pPr marL="285750" indent="-285750">
              <a:buFont typeface="Arial" panose="020B0604020202020204" pitchFamily="34" charset="0"/>
              <a:buChar char="•"/>
            </a:pPr>
            <a:r>
              <a:rPr lang="nl-NL" dirty="0"/>
              <a:t>Wanneer het om machinaal leren gaat, richten we ons hoofdzakelijk op classificatietaken</a:t>
            </a:r>
          </a:p>
          <a:p>
            <a:pPr marL="285750" indent="-285750">
              <a:buFont typeface="Arial" panose="020B0604020202020204" pitchFamily="34" charset="0"/>
              <a:buChar char="•"/>
            </a:pPr>
            <a:r>
              <a:rPr lang="nl-NL" dirty="0"/>
              <a:t>Bij machine </a:t>
            </a:r>
            <a:r>
              <a:rPr lang="nl-NL" dirty="0" err="1"/>
              <a:t>learning</a:t>
            </a:r>
            <a:r>
              <a:rPr lang="nl-NL" dirty="0"/>
              <a:t> moet je een algoritme instructies geven om een item te classificeren in een categorie. </a:t>
            </a:r>
          </a:p>
          <a:p>
            <a:pPr marL="285750" indent="-285750">
              <a:buFont typeface="Arial" panose="020B0604020202020204" pitchFamily="34" charset="0"/>
              <a:buChar char="•"/>
            </a:pPr>
            <a:r>
              <a:rPr lang="nl-NL" dirty="0"/>
              <a:t>Daarom wordt er in het vak jargon vaak gepraat over het trainen van het algoritme als het over machine </a:t>
            </a:r>
            <a:r>
              <a:rPr lang="nl-NL" dirty="0" err="1"/>
              <a:t>learning</a:t>
            </a:r>
            <a:r>
              <a:rPr lang="nl-NL" dirty="0"/>
              <a:t> gaat. </a:t>
            </a:r>
          </a:p>
          <a:p>
            <a:pPr marL="285750" indent="-285750">
              <a:buFont typeface="Arial" panose="020B0604020202020204" pitchFamily="34" charset="0"/>
              <a:buChar char="•"/>
            </a:pPr>
            <a:r>
              <a:rPr lang="nl-NL" dirty="0"/>
              <a:t>Wist je dat een regressie analyse een techniek is die gebruikt kan wordt voor ML? </a:t>
            </a:r>
          </a:p>
          <a:p>
            <a:pPr marL="285750" indent="-285750">
              <a:buFont typeface="Arial" panose="020B0604020202020204" pitchFamily="34" charset="0"/>
              <a:buChar char="•"/>
            </a:pPr>
            <a:r>
              <a:rPr lang="nl-NL" dirty="0"/>
              <a:t>Er bestaan duizenden verschillende technieken voor machinaal leren die allemaal op hetzelfde neerkomen: </a:t>
            </a:r>
          </a:p>
          <a:p>
            <a:pPr algn="ctr"/>
            <a:r>
              <a:rPr lang="nl-NL" b="1" dirty="0"/>
              <a:t>patronen en afhankelijkheid afleiden uit gegevens en deze gebruiken om een verschijnsel te begrijpen of om toekomstige resultaten te voorspellen.</a:t>
            </a:r>
          </a:p>
          <a:p>
            <a:endParaRPr lang="nl-NL" dirty="0"/>
          </a:p>
          <a:p>
            <a:br>
              <a:rPr lang="nl-NL" dirty="0"/>
            </a:br>
            <a:endParaRPr lang="nl-NL" dirty="0"/>
          </a:p>
          <a:p>
            <a:endParaRPr lang="nl-NL" dirty="0"/>
          </a:p>
        </p:txBody>
      </p:sp>
    </p:spTree>
    <p:extLst>
      <p:ext uri="{BB962C8B-B14F-4D97-AF65-F5344CB8AC3E}">
        <p14:creationId xmlns:p14="http://schemas.microsoft.com/office/powerpoint/2010/main" val="1989619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957B5-7D5F-1144-8350-622CBAE4E17F}"/>
              </a:ext>
            </a:extLst>
          </p:cNvPr>
          <p:cNvSpPr>
            <a:spLocks noGrp="1"/>
          </p:cNvSpPr>
          <p:nvPr>
            <p:ph type="ctrTitle"/>
          </p:nvPr>
        </p:nvSpPr>
        <p:spPr/>
        <p:txBody>
          <a:bodyPr/>
          <a:lstStyle/>
          <a:p>
            <a:r>
              <a:rPr lang="nl-NL" dirty="0" err="1"/>
              <a:t>Deep</a:t>
            </a:r>
            <a:r>
              <a:rPr lang="nl-NL" dirty="0"/>
              <a:t> </a:t>
            </a:r>
            <a:r>
              <a:rPr lang="nl-NL" dirty="0" err="1"/>
              <a:t>learning</a:t>
            </a:r>
            <a:endParaRPr lang="nl-NL" dirty="0"/>
          </a:p>
        </p:txBody>
      </p:sp>
      <p:pic>
        <p:nvPicPr>
          <p:cNvPr id="7170" name="Picture 2" descr="Deep learning vs. machine learning – What&amp;#39;s the difference?">
            <a:extLst>
              <a:ext uri="{FF2B5EF4-FFF2-40B4-BE49-F238E27FC236}">
                <a16:creationId xmlns:a16="http://schemas.microsoft.com/office/drawing/2014/main" id="{C7972532-F1E0-BB4D-86E6-809EB165862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692459" y="1779588"/>
            <a:ext cx="5989519"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27 aug. 2021 10:45:12" descr="Audio Recording 27 aug. 2021 10:45:12">
            <a:hlinkClick r:id="" action="ppaction://media"/>
            <a:extLst>
              <a:ext uri="{FF2B5EF4-FFF2-40B4-BE49-F238E27FC236}">
                <a16:creationId xmlns:a16="http://schemas.microsoft.com/office/drawing/2014/main" id="{D4D4BBC6-AB40-664B-A13F-ED9E0789A1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20873" y="529530"/>
            <a:ext cx="812800" cy="812800"/>
          </a:xfrm>
          <a:prstGeom prst="rect">
            <a:avLst/>
          </a:prstGeom>
        </p:spPr>
      </p:pic>
      <p:pic>
        <p:nvPicPr>
          <p:cNvPr id="5" name="Graphic 4" descr="Pijl-rechts met effen opvulling">
            <a:extLst>
              <a:ext uri="{FF2B5EF4-FFF2-40B4-BE49-F238E27FC236}">
                <a16:creationId xmlns:a16="http://schemas.microsoft.com/office/drawing/2014/main" id="{9D909B7E-2688-FA45-A35D-98B9E8743F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7218" y="596768"/>
            <a:ext cx="634980" cy="634980"/>
          </a:xfrm>
          <a:prstGeom prst="rect">
            <a:avLst/>
          </a:prstGeom>
        </p:spPr>
      </p:pic>
    </p:spTree>
    <p:extLst>
      <p:ext uri="{BB962C8B-B14F-4D97-AF65-F5344CB8AC3E}">
        <p14:creationId xmlns:p14="http://schemas.microsoft.com/office/powerpoint/2010/main" val="6045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A6B2C-1400-C64C-BEE3-E965E4A34F40}"/>
              </a:ext>
            </a:extLst>
          </p:cNvPr>
          <p:cNvSpPr>
            <a:spLocks noGrp="1"/>
          </p:cNvSpPr>
          <p:nvPr>
            <p:ph type="ctrTitle"/>
          </p:nvPr>
        </p:nvSpPr>
        <p:spPr/>
        <p:txBody>
          <a:bodyPr/>
          <a:lstStyle/>
          <a:p>
            <a:r>
              <a:rPr lang="nl-NL" sz="2400" dirty="0"/>
              <a:t>Machine </a:t>
            </a:r>
            <a:r>
              <a:rPr lang="nl-NL" sz="2400" dirty="0" err="1"/>
              <a:t>learning</a:t>
            </a:r>
            <a:r>
              <a:rPr lang="nl-NL" sz="2400" dirty="0"/>
              <a:t> VS </a:t>
            </a:r>
            <a:r>
              <a:rPr lang="nl-NL" sz="2400" dirty="0" err="1"/>
              <a:t>Deeplearning</a:t>
            </a:r>
            <a:r>
              <a:rPr lang="nl-NL" sz="2400" dirty="0"/>
              <a:t> </a:t>
            </a:r>
          </a:p>
        </p:txBody>
      </p:sp>
      <p:pic>
        <p:nvPicPr>
          <p:cNvPr id="4" name="Tijdelijke aanduiding voor inhoud 4" descr="Afbeelding met whiteboard&#10;&#10;Automatisch gegenereerde beschrijving">
            <a:extLst>
              <a:ext uri="{FF2B5EF4-FFF2-40B4-BE49-F238E27FC236}">
                <a16:creationId xmlns:a16="http://schemas.microsoft.com/office/drawing/2014/main" id="{52B7BB15-2341-4E44-80B4-9B5ECEA69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05210" y="1968628"/>
            <a:ext cx="4589348" cy="4054500"/>
          </a:xfrm>
          <a:prstGeom prst="rect">
            <a:avLst/>
          </a:prstGeom>
          <a:noFill/>
          <a:ln w="9525">
            <a:noFill/>
            <a:miter lim="800000"/>
            <a:headEnd/>
            <a:tailEnd/>
          </a:ln>
        </p:spPr>
      </p:pic>
      <p:pic>
        <p:nvPicPr>
          <p:cNvPr id="5" name="Afbeelding 4">
            <a:extLst>
              <a:ext uri="{FF2B5EF4-FFF2-40B4-BE49-F238E27FC236}">
                <a16:creationId xmlns:a16="http://schemas.microsoft.com/office/drawing/2014/main" id="{096CFC1A-BB9C-E74E-8AC9-6B7F1EA6D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0677" y="1622252"/>
            <a:ext cx="4395632" cy="4258000"/>
          </a:xfrm>
          <a:prstGeom prst="rect">
            <a:avLst/>
          </a:prstGeom>
        </p:spPr>
      </p:pic>
      <p:pic>
        <p:nvPicPr>
          <p:cNvPr id="3" name="Audio Recording 27 aug. 2021 10:48:12" descr="Audio Recording 27 aug. 2021 10:48:12">
            <a:hlinkClick r:id="" action="ppaction://media"/>
            <a:extLst>
              <a:ext uri="{FF2B5EF4-FFF2-40B4-BE49-F238E27FC236}">
                <a16:creationId xmlns:a16="http://schemas.microsoft.com/office/drawing/2014/main" id="{DC749E87-C7CE-B14E-A389-C19D52498C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2093" y="529530"/>
            <a:ext cx="812800" cy="812800"/>
          </a:xfrm>
          <a:prstGeom prst="rect">
            <a:avLst/>
          </a:prstGeom>
        </p:spPr>
      </p:pic>
      <p:pic>
        <p:nvPicPr>
          <p:cNvPr id="6" name="Graphic 5" descr="Pijl-rechts met effen opvulling">
            <a:extLst>
              <a:ext uri="{FF2B5EF4-FFF2-40B4-BE49-F238E27FC236}">
                <a16:creationId xmlns:a16="http://schemas.microsoft.com/office/drawing/2014/main" id="{56DDD317-9CCB-A246-973B-8B2324EF4E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91507" y="597290"/>
            <a:ext cx="634980" cy="634980"/>
          </a:xfrm>
          <a:prstGeom prst="rect">
            <a:avLst/>
          </a:prstGeom>
        </p:spPr>
      </p:pic>
    </p:spTree>
    <p:extLst>
      <p:ext uri="{BB962C8B-B14F-4D97-AF65-F5344CB8AC3E}">
        <p14:creationId xmlns:p14="http://schemas.microsoft.com/office/powerpoint/2010/main" val="352286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nfused Mental Health GIF by Lisa Vertudaches">
            <a:extLst>
              <a:ext uri="{FF2B5EF4-FFF2-40B4-BE49-F238E27FC236}">
                <a16:creationId xmlns:a16="http://schemas.microsoft.com/office/drawing/2014/main" id="{D5764F10-D570-5543-B6DC-012E51042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50" y="-371475"/>
            <a:ext cx="61087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851F2622-4A54-944D-9CD5-6FE448FB43DC}"/>
              </a:ext>
            </a:extLst>
          </p:cNvPr>
          <p:cNvSpPr txBox="1"/>
          <p:nvPr/>
        </p:nvSpPr>
        <p:spPr>
          <a:xfrm>
            <a:off x="4796059" y="5400675"/>
            <a:ext cx="3762154" cy="947182"/>
          </a:xfrm>
          <a:prstGeom prst="rect">
            <a:avLst/>
          </a:prstGeom>
          <a:noFill/>
        </p:spPr>
        <p:txBody>
          <a:bodyPr wrap="square" rtlCol="0">
            <a:spAutoFit/>
          </a:bodyPr>
          <a:lstStyle/>
          <a:p>
            <a:r>
              <a:rPr lang="nl-NL" sz="5555" b="1" dirty="0">
                <a:solidFill>
                  <a:srgbClr val="D1104D"/>
                </a:solidFill>
              </a:rPr>
              <a:t>WHY ?</a:t>
            </a:r>
          </a:p>
        </p:txBody>
      </p:sp>
      <p:pic>
        <p:nvPicPr>
          <p:cNvPr id="2" name="Audio Recording 27 aug. 2021 10:54:15" descr="Audio Recording 27 aug. 2021 10:54:15">
            <a:hlinkClick r:id="" action="ppaction://media"/>
            <a:extLst>
              <a:ext uri="{FF2B5EF4-FFF2-40B4-BE49-F238E27FC236}">
                <a16:creationId xmlns:a16="http://schemas.microsoft.com/office/drawing/2014/main" id="{FF97C775-C9E8-7B43-BF09-25D5BCA016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3491" y="695036"/>
            <a:ext cx="812800" cy="812800"/>
          </a:xfrm>
          <a:prstGeom prst="rect">
            <a:avLst/>
          </a:prstGeom>
        </p:spPr>
      </p:pic>
      <p:pic>
        <p:nvPicPr>
          <p:cNvPr id="5" name="Graphic 4" descr="Pijl-rechts met effen opvulling">
            <a:extLst>
              <a:ext uri="{FF2B5EF4-FFF2-40B4-BE49-F238E27FC236}">
                <a16:creationId xmlns:a16="http://schemas.microsoft.com/office/drawing/2014/main" id="{2BBFAA1F-CDC8-F941-BDC8-BAFE7BB7AA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9430" y="787131"/>
            <a:ext cx="634980" cy="634980"/>
          </a:xfrm>
          <a:prstGeom prst="rect">
            <a:avLst/>
          </a:prstGeom>
        </p:spPr>
      </p:pic>
    </p:spTree>
    <p:extLst>
      <p:ext uri="{BB962C8B-B14F-4D97-AF65-F5344CB8AC3E}">
        <p14:creationId xmlns:p14="http://schemas.microsoft.com/office/powerpoint/2010/main" val="4120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eveel mensen kan de aarde maximaal huisvesten?">
            <a:extLst>
              <a:ext uri="{FF2B5EF4-FFF2-40B4-BE49-F238E27FC236}">
                <a16:creationId xmlns:a16="http://schemas.microsoft.com/office/drawing/2014/main" id="{7B612623-92DF-9F4B-9742-33D9F6102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372975" cy="797422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AE31618E-BE49-804C-B163-3D7D206FAC8F}"/>
              </a:ext>
            </a:extLst>
          </p:cNvPr>
          <p:cNvSpPr/>
          <p:nvPr/>
        </p:nvSpPr>
        <p:spPr bwMode="auto">
          <a:xfrm>
            <a:off x="-1" y="2214562"/>
            <a:ext cx="12372975" cy="2140097"/>
          </a:xfrm>
          <a:prstGeom prst="rect">
            <a:avLst/>
          </a:prstGeom>
          <a:solidFill>
            <a:schemeClr val="bg1">
              <a:alpha val="66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dirty="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4" name="TextBox 1">
            <a:extLst>
              <a:ext uri="{FF2B5EF4-FFF2-40B4-BE49-F238E27FC236}">
                <a16:creationId xmlns:a16="http://schemas.microsoft.com/office/drawing/2014/main" id="{A968F1AD-160B-4549-AC42-33770F03D7C0}"/>
              </a:ext>
            </a:extLst>
          </p:cNvPr>
          <p:cNvSpPr txBox="1"/>
          <p:nvPr/>
        </p:nvSpPr>
        <p:spPr>
          <a:xfrm>
            <a:off x="1386107" y="2707668"/>
            <a:ext cx="9600758" cy="1107996"/>
          </a:xfrm>
          <a:prstGeom prst="rect">
            <a:avLst/>
          </a:prstGeom>
          <a:noFill/>
        </p:spPr>
        <p:txBody>
          <a:bodyPr wrap="square" rtlCol="0">
            <a:spAutoFit/>
          </a:bodyPr>
          <a:lstStyle/>
          <a:p>
            <a:pPr algn="ctr"/>
            <a:r>
              <a:rPr lang="nl-NL" sz="6600" b="1" dirty="0">
                <a:solidFill>
                  <a:srgbClr val="D1104D"/>
                </a:solidFill>
              </a:rPr>
              <a:t> AI IS MENSELIJK!</a:t>
            </a:r>
          </a:p>
        </p:txBody>
      </p:sp>
      <p:pic>
        <p:nvPicPr>
          <p:cNvPr id="3" name="Audio Recording 27 aug. 2021 10:55:47" descr="Audio Recording 27 aug. 2021 10:55:47">
            <a:hlinkClick r:id="" action="ppaction://media"/>
            <a:extLst>
              <a:ext uri="{FF2B5EF4-FFF2-40B4-BE49-F238E27FC236}">
                <a16:creationId xmlns:a16="http://schemas.microsoft.com/office/drawing/2014/main" id="{B48B405F-0DF5-274E-878F-B382B8D618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19846" y="3604029"/>
            <a:ext cx="812800" cy="812800"/>
          </a:xfrm>
          <a:prstGeom prst="rect">
            <a:avLst/>
          </a:prstGeom>
        </p:spPr>
      </p:pic>
      <p:pic>
        <p:nvPicPr>
          <p:cNvPr id="6" name="Graphic 5" descr="Pijl-rechts met effen opvulling">
            <a:extLst>
              <a:ext uri="{FF2B5EF4-FFF2-40B4-BE49-F238E27FC236}">
                <a16:creationId xmlns:a16="http://schemas.microsoft.com/office/drawing/2014/main" id="{5C70EA99-864A-C641-8D08-C7B237882E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98212" y="3692939"/>
            <a:ext cx="634980" cy="634980"/>
          </a:xfrm>
          <a:prstGeom prst="rect">
            <a:avLst/>
          </a:prstGeom>
        </p:spPr>
      </p:pic>
    </p:spTree>
    <p:extLst>
      <p:ext uri="{BB962C8B-B14F-4D97-AF65-F5344CB8AC3E}">
        <p14:creationId xmlns:p14="http://schemas.microsoft.com/office/powerpoint/2010/main" val="34750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801D89F-6C73-F140-B0DA-659B212A6645}"/>
              </a:ext>
            </a:extLst>
          </p:cNvPr>
          <p:cNvSpPr>
            <a:spLocks noGrp="1"/>
          </p:cNvSpPr>
          <p:nvPr>
            <p:ph idx="4294967295"/>
          </p:nvPr>
        </p:nvSpPr>
        <p:spPr>
          <a:xfrm>
            <a:off x="913606" y="1104900"/>
            <a:ext cx="10364788" cy="4648200"/>
          </a:xfrm>
          <a:prstGeom prst="rect">
            <a:avLst/>
          </a:prstGeom>
        </p:spPr>
        <p:txBody>
          <a:bodyPr/>
          <a:lstStyle/>
          <a:p>
            <a:pPr algn="ctr"/>
            <a:endParaRPr lang="nl-NL" sz="2000" i="1" dirty="0"/>
          </a:p>
          <a:p>
            <a:pPr algn="ctr"/>
            <a:endParaRPr lang="nl-NL" sz="2000" i="1" dirty="0"/>
          </a:p>
          <a:p>
            <a:pPr algn="ctr"/>
            <a:r>
              <a:rPr lang="nl-NL" sz="3600" b="1" i="1" kern="1200" dirty="0">
                <a:solidFill>
                  <a:srgbClr val="D1104D"/>
                </a:solidFill>
                <a:latin typeface="Arial" charset="0"/>
                <a:ea typeface="ヒラギノ角ゴ Pro W3" pitchFamily="-80" charset="-128"/>
              </a:rPr>
              <a:t>De grootste uitdaging met AI is daarom misschien wel om toepassingen wenselijk en ethisch verantwoord te ontwikkelen en te gebruiken.</a:t>
            </a:r>
          </a:p>
        </p:txBody>
      </p:sp>
      <p:pic>
        <p:nvPicPr>
          <p:cNvPr id="2" name="Audio Recording 27 aug. 2021 10:57:22" descr="Audio Recording 27 aug. 2021 10:57:22">
            <a:hlinkClick r:id="" action="ppaction://media"/>
            <a:extLst>
              <a:ext uri="{FF2B5EF4-FFF2-40B4-BE49-F238E27FC236}">
                <a16:creationId xmlns:a16="http://schemas.microsoft.com/office/drawing/2014/main" id="{02756DAE-B5D2-1A4F-99E8-493968923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4369262"/>
            <a:ext cx="812800" cy="812800"/>
          </a:xfrm>
          <a:prstGeom prst="rect">
            <a:avLst/>
          </a:prstGeom>
        </p:spPr>
      </p:pic>
      <p:pic>
        <p:nvPicPr>
          <p:cNvPr id="4" name="Graphic 3" descr="Pijl-rechts met effen opvulling">
            <a:extLst>
              <a:ext uri="{FF2B5EF4-FFF2-40B4-BE49-F238E27FC236}">
                <a16:creationId xmlns:a16="http://schemas.microsoft.com/office/drawing/2014/main" id="{83D6B72A-6131-5944-9945-28FE897AC2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5587" y="4458172"/>
            <a:ext cx="634980" cy="634980"/>
          </a:xfrm>
          <a:prstGeom prst="rect">
            <a:avLst/>
          </a:prstGeom>
        </p:spPr>
      </p:pic>
    </p:spTree>
    <p:extLst>
      <p:ext uri="{BB962C8B-B14F-4D97-AF65-F5344CB8AC3E}">
        <p14:creationId xmlns:p14="http://schemas.microsoft.com/office/powerpoint/2010/main" val="153795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366DA-07F6-DB40-B7A1-0F3FB0BE653B}"/>
              </a:ext>
            </a:extLst>
          </p:cNvPr>
          <p:cNvSpPr>
            <a:spLocks noGrp="1"/>
          </p:cNvSpPr>
          <p:nvPr>
            <p:ph type="ctrTitle"/>
          </p:nvPr>
        </p:nvSpPr>
        <p:spPr/>
        <p:txBody>
          <a:bodyPr/>
          <a:lstStyle/>
          <a:p>
            <a:r>
              <a:rPr lang="nl-NL" sz="2400" dirty="0"/>
              <a:t>Over welke vragen kan je nadenken?</a:t>
            </a:r>
          </a:p>
        </p:txBody>
      </p:sp>
      <p:sp>
        <p:nvSpPr>
          <p:cNvPr id="3" name="Tijdelijke aanduiding voor inhoud 2">
            <a:extLst>
              <a:ext uri="{FF2B5EF4-FFF2-40B4-BE49-F238E27FC236}">
                <a16:creationId xmlns:a16="http://schemas.microsoft.com/office/drawing/2014/main" id="{0801D89F-6C73-F140-B0DA-659B212A6645}"/>
              </a:ext>
            </a:extLst>
          </p:cNvPr>
          <p:cNvSpPr>
            <a:spLocks noGrp="1"/>
          </p:cNvSpPr>
          <p:nvPr>
            <p:ph idx="1"/>
          </p:nvPr>
        </p:nvSpPr>
        <p:spPr>
          <a:xfrm>
            <a:off x="505488" y="1779414"/>
            <a:ext cx="10363616" cy="4647818"/>
          </a:xfrm>
        </p:spPr>
        <p:txBody>
          <a:bodyPr/>
          <a:lstStyle/>
          <a:p>
            <a:r>
              <a:rPr lang="nl-NL" sz="1400" u="sng" dirty="0"/>
              <a:t>User cases</a:t>
            </a:r>
          </a:p>
          <a:p>
            <a:pPr marL="396850" indent="-396850">
              <a:buFont typeface="Arial" panose="020B0604020202020204" pitchFamily="34" charset="0"/>
              <a:buChar char="•"/>
            </a:pPr>
            <a:r>
              <a:rPr lang="nl-NL" sz="1400" dirty="0"/>
              <a:t>Welke processen binnen mijn vakgebied kunnen geautomatiseerd worden? </a:t>
            </a:r>
          </a:p>
          <a:p>
            <a:pPr marL="396850" indent="-396850">
              <a:buFont typeface="Arial" panose="020B0604020202020204" pitchFamily="34" charset="0"/>
              <a:buChar char="•"/>
            </a:pPr>
            <a:r>
              <a:rPr lang="nl-NL" sz="1400" dirty="0"/>
              <a:t>Welke vraagstukken binnen mijn vakgebied spelen er waar data (beeld en/of tekst) een grote rol speelt? </a:t>
            </a:r>
          </a:p>
          <a:p>
            <a:pPr marL="396850" indent="-396850">
              <a:buFont typeface="Arial" panose="020B0604020202020204" pitchFamily="34" charset="0"/>
              <a:buChar char="•"/>
            </a:pPr>
            <a:r>
              <a:rPr lang="nl-NL" sz="1400" dirty="0"/>
              <a:t>Wat zijn de mogelijke maatschappelijke implicaties van een AI toepassing binnen mijn vakgebied?</a:t>
            </a:r>
          </a:p>
          <a:p>
            <a:pPr marL="396850" indent="-396850">
              <a:buFont typeface="Arial" panose="020B0604020202020204" pitchFamily="34" charset="0"/>
              <a:buChar char="•"/>
            </a:pPr>
            <a:r>
              <a:rPr lang="nl-NL" sz="1400" dirty="0"/>
              <a:t>Hoe beïnvloed mij, op basis </a:t>
            </a:r>
            <a:r>
              <a:rPr lang="nl-NL" sz="1400" dirty="0" err="1"/>
              <a:t>vna</a:t>
            </a:r>
            <a:r>
              <a:rPr lang="nl-NL" sz="1400" dirty="0"/>
              <a:t> de kennis die je nu hebt?  </a:t>
            </a:r>
          </a:p>
          <a:p>
            <a:r>
              <a:rPr lang="nl-NL" sz="1400" u="sng" dirty="0"/>
              <a:t>Data</a:t>
            </a:r>
          </a:p>
          <a:p>
            <a:pPr marL="396850" indent="-396850">
              <a:buFont typeface="Arial" panose="020B0604020202020204" pitchFamily="34" charset="0"/>
              <a:buChar char="•"/>
            </a:pPr>
            <a:r>
              <a:rPr lang="nl-NL" sz="1400" dirty="0"/>
              <a:t>Welke Data is er gebruikt? </a:t>
            </a:r>
          </a:p>
          <a:p>
            <a:pPr marL="396850" indent="-396850">
              <a:buFont typeface="Arial" panose="020B0604020202020204" pitchFamily="34" charset="0"/>
              <a:buChar char="•"/>
            </a:pPr>
            <a:r>
              <a:rPr lang="nl-NL" sz="1400" dirty="0"/>
              <a:t>Wie is de eigenaar? </a:t>
            </a:r>
          </a:p>
          <a:p>
            <a:pPr marL="396850" indent="-396850">
              <a:buFont typeface="Arial" panose="020B0604020202020204" pitchFamily="34" charset="0"/>
              <a:buChar char="•"/>
            </a:pPr>
            <a:r>
              <a:rPr lang="nl-NL" sz="1400" dirty="0"/>
              <a:t>Waar komt het vandaan?</a:t>
            </a:r>
          </a:p>
          <a:p>
            <a:pPr marL="396850" indent="-396850">
              <a:buFont typeface="Arial" panose="020B0604020202020204" pitchFamily="34" charset="0"/>
              <a:buChar char="•"/>
            </a:pPr>
            <a:r>
              <a:rPr lang="nl-NL" sz="1400" dirty="0"/>
              <a:t>Is er sprake van een Bias? </a:t>
            </a:r>
          </a:p>
          <a:p>
            <a:pPr marL="396850" indent="-396850">
              <a:buFont typeface="Arial" panose="020B0604020202020204" pitchFamily="34" charset="0"/>
              <a:buChar char="•"/>
            </a:pPr>
            <a:r>
              <a:rPr lang="nl-NL" sz="1400" dirty="0"/>
              <a:t>Waarom zijn bepaalde keuzes gemaakt?  </a:t>
            </a:r>
          </a:p>
          <a:p>
            <a:pPr marL="396850" indent="-396850">
              <a:buFont typeface="Arial" panose="020B0604020202020204" pitchFamily="34" charset="0"/>
              <a:buChar char="•"/>
            </a:pPr>
            <a:r>
              <a:rPr lang="nl-NL" sz="1400" dirty="0"/>
              <a:t>Welke afwegingen zijn hierbij gemaakt? </a:t>
            </a:r>
          </a:p>
          <a:p>
            <a:pPr algn="ctr"/>
            <a:endParaRPr lang="nl-NL" sz="2000" dirty="0"/>
          </a:p>
        </p:txBody>
      </p:sp>
      <p:pic>
        <p:nvPicPr>
          <p:cNvPr id="4" name="Audio Recording 27 aug. 2021 11:03:52" descr="Audio Recording 27 aug. 2021 11:03:52">
            <a:hlinkClick r:id="" action="ppaction://media"/>
            <a:extLst>
              <a:ext uri="{FF2B5EF4-FFF2-40B4-BE49-F238E27FC236}">
                <a16:creationId xmlns:a16="http://schemas.microsoft.com/office/drawing/2014/main" id="{1E09B323-1727-8743-A633-BD977F811C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1775" y="529530"/>
            <a:ext cx="812800" cy="812800"/>
          </a:xfrm>
          <a:prstGeom prst="rect">
            <a:avLst/>
          </a:prstGeom>
        </p:spPr>
      </p:pic>
      <p:pic>
        <p:nvPicPr>
          <p:cNvPr id="5" name="Graphic 4" descr="Pijl-rechts met effen opvulling">
            <a:extLst>
              <a:ext uri="{FF2B5EF4-FFF2-40B4-BE49-F238E27FC236}">
                <a16:creationId xmlns:a16="http://schemas.microsoft.com/office/drawing/2014/main" id="{DBABFB62-F3A2-E744-952D-9AE03B71C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1507" y="597290"/>
            <a:ext cx="634980" cy="634980"/>
          </a:xfrm>
          <a:prstGeom prst="rect">
            <a:avLst/>
          </a:prstGeom>
        </p:spPr>
      </p:pic>
    </p:spTree>
    <p:extLst>
      <p:ext uri="{BB962C8B-B14F-4D97-AF65-F5344CB8AC3E}">
        <p14:creationId xmlns:p14="http://schemas.microsoft.com/office/powerpoint/2010/main" val="31736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C822E-177F-4044-895A-6B2D3DC5DBD0}"/>
              </a:ext>
            </a:extLst>
          </p:cNvPr>
          <p:cNvSpPr>
            <a:spLocks noGrp="1"/>
          </p:cNvSpPr>
          <p:nvPr>
            <p:ph type="ctrTitle"/>
          </p:nvPr>
        </p:nvSpPr>
        <p:spPr/>
        <p:txBody>
          <a:bodyPr/>
          <a:lstStyle/>
          <a:p>
            <a:r>
              <a:rPr lang="nl-NL" sz="2400" dirty="0"/>
              <a:t>Wil je meer leren over Kunstmatige Intelligentie? </a:t>
            </a:r>
          </a:p>
        </p:txBody>
      </p:sp>
      <p:sp>
        <p:nvSpPr>
          <p:cNvPr id="3" name="Tijdelijke aanduiding voor inhoud 2">
            <a:extLst>
              <a:ext uri="{FF2B5EF4-FFF2-40B4-BE49-F238E27FC236}">
                <a16:creationId xmlns:a16="http://schemas.microsoft.com/office/drawing/2014/main" id="{1FCDD4A6-183B-2C4B-A445-0FF3127B69FA}"/>
              </a:ext>
            </a:extLst>
          </p:cNvPr>
          <p:cNvSpPr>
            <a:spLocks noGrp="1"/>
          </p:cNvSpPr>
          <p:nvPr>
            <p:ph idx="1"/>
          </p:nvPr>
        </p:nvSpPr>
        <p:spPr/>
        <p:txBody>
          <a:bodyPr/>
          <a:lstStyle/>
          <a:p>
            <a:pPr marL="285750" indent="-285750">
              <a:buFont typeface="Arial" panose="020B0604020202020204" pitchFamily="34" charset="0"/>
              <a:buChar char="•"/>
            </a:pPr>
            <a:r>
              <a:rPr lang="nl-NL" sz="2000" dirty="0"/>
              <a:t>Cursus: Check de </a:t>
            </a:r>
            <a:r>
              <a:rPr lang="nl-NL" sz="2000" dirty="0">
                <a:solidFill>
                  <a:schemeClr val="tx2"/>
                </a:solidFill>
                <a:hlinkClick r:id="rId5">
                  <a:extLst>
                    <a:ext uri="{A12FA001-AC4F-418D-AE19-62706E023703}">
                      <ahyp:hlinkClr xmlns:ahyp="http://schemas.microsoft.com/office/drawing/2018/hyperlinkcolor" val="tx"/>
                    </a:ext>
                  </a:extLst>
                </a:hlinkClick>
              </a:rPr>
              <a:t>Nationale AI cursus</a:t>
            </a:r>
            <a:endParaRPr lang="nl-NL" sz="2000" dirty="0">
              <a:solidFill>
                <a:schemeClr val="tx2"/>
              </a:solidFill>
            </a:endParaRPr>
          </a:p>
          <a:p>
            <a:pPr marL="285750" indent="-285750">
              <a:buFont typeface="Arial" panose="020B0604020202020204" pitchFamily="34" charset="0"/>
              <a:buChar char="•"/>
            </a:pPr>
            <a:r>
              <a:rPr lang="nl-NL" sz="2000" dirty="0"/>
              <a:t>Cursus: Check </a:t>
            </a:r>
            <a:r>
              <a:rPr lang="nl-NL" sz="2000" dirty="0">
                <a:solidFill>
                  <a:schemeClr val="tx2"/>
                </a:solidFill>
                <a:hlinkClick r:id="rId6">
                  <a:extLst>
                    <a:ext uri="{A12FA001-AC4F-418D-AE19-62706E023703}">
                      <ahyp:hlinkClr xmlns:ahyp="http://schemas.microsoft.com/office/drawing/2018/hyperlinkcolor" val="tx"/>
                    </a:ext>
                  </a:extLst>
                </a:hlinkClick>
              </a:rPr>
              <a:t>Elements of AI</a:t>
            </a:r>
            <a:endParaRPr lang="nl-NL" sz="2000" dirty="0">
              <a:solidFill>
                <a:schemeClr val="tx2"/>
              </a:solidFill>
            </a:endParaRPr>
          </a:p>
          <a:p>
            <a:pPr marL="285750" indent="-285750">
              <a:buFont typeface="Arial" panose="020B0604020202020204" pitchFamily="34" charset="0"/>
              <a:buChar char="•"/>
            </a:pPr>
            <a:r>
              <a:rPr lang="nl-NL" sz="2000" dirty="0"/>
              <a:t>Artikel over algoritmes van de Correspondent: </a:t>
            </a:r>
            <a:r>
              <a:rPr lang="nl-NL" sz="2000" dirty="0">
                <a:solidFill>
                  <a:schemeClr val="tx2"/>
                </a:solidFill>
                <a:hlinkClick r:id="rId7">
                  <a:extLst>
                    <a:ext uri="{A12FA001-AC4F-418D-AE19-62706E023703}">
                      <ahyp:hlinkClr xmlns:ahyp="http://schemas.microsoft.com/office/drawing/2018/hyperlinkcolor" val="tx"/>
                    </a:ext>
                  </a:extLst>
                </a:hlinkClick>
              </a:rPr>
              <a:t>Wat is een Algoritme</a:t>
            </a:r>
            <a:r>
              <a:rPr lang="nl-NL" sz="2000" dirty="0"/>
              <a:t>?</a:t>
            </a:r>
          </a:p>
          <a:p>
            <a:pPr marL="285750" indent="-285750">
              <a:buFont typeface="Arial" panose="020B0604020202020204" pitchFamily="34" charset="0"/>
              <a:buChar char="•"/>
            </a:pPr>
            <a:r>
              <a:rPr lang="nl-NL" sz="2000" dirty="0"/>
              <a:t>Podcast </a:t>
            </a:r>
            <a:r>
              <a:rPr lang="nl-NL" sz="2000" dirty="0">
                <a:solidFill>
                  <a:schemeClr val="tx2"/>
                </a:solidFill>
                <a:hlinkClick r:id="rId8">
                  <a:extLst>
                    <a:ext uri="{A12FA001-AC4F-418D-AE19-62706E023703}">
                      <ahyp:hlinkClr xmlns:ahyp="http://schemas.microsoft.com/office/drawing/2018/hyperlinkcolor" val="tx"/>
                    </a:ext>
                  </a:extLst>
                </a:hlinkClick>
              </a:rPr>
              <a:t>Getting Comfi with..Marije Brom</a:t>
            </a:r>
            <a:r>
              <a:rPr lang="nl-NL" sz="2000" dirty="0"/>
              <a:t>: Introductie op AI </a:t>
            </a:r>
          </a:p>
          <a:p>
            <a:pPr marL="285750" indent="-285750">
              <a:buFont typeface="Arial" panose="020B0604020202020204" pitchFamily="34" charset="0"/>
              <a:buChar char="•"/>
            </a:pPr>
            <a:r>
              <a:rPr lang="nl-NL" sz="2000" dirty="0"/>
              <a:t>Podcast : </a:t>
            </a:r>
            <a:r>
              <a:rPr lang="nl-NL" sz="2000" dirty="0">
                <a:solidFill>
                  <a:srgbClr val="C00000"/>
                </a:solidFill>
                <a:hlinkClick r:id="rId9">
                  <a:extLst>
                    <a:ext uri="{A12FA001-AC4F-418D-AE19-62706E023703}">
                      <ahyp:hlinkClr xmlns:ahyp="http://schemas.microsoft.com/office/drawing/2018/hyperlinkcolor" val="tx"/>
                    </a:ext>
                  </a:extLst>
                </a:hlinkClick>
              </a:rPr>
              <a:t>Miriam </a:t>
            </a:r>
            <a:r>
              <a:rPr lang="nl-NL" sz="2000" dirty="0" err="1">
                <a:solidFill>
                  <a:srgbClr val="C00000"/>
                </a:solidFill>
                <a:hlinkClick r:id="rId9">
                  <a:extLst>
                    <a:ext uri="{A12FA001-AC4F-418D-AE19-62706E023703}">
                      <ahyp:hlinkClr xmlns:ahyp="http://schemas.microsoft.com/office/drawing/2018/hyperlinkcolor" val="tx"/>
                    </a:ext>
                  </a:extLst>
                </a:hlinkClick>
              </a:rPr>
              <a:t>Rasch</a:t>
            </a:r>
            <a:r>
              <a:rPr lang="nl-NL" sz="2000" dirty="0">
                <a:solidFill>
                  <a:srgbClr val="C00000"/>
                </a:solidFill>
                <a:hlinkClick r:id="rId9">
                  <a:extLst>
                    <a:ext uri="{A12FA001-AC4F-418D-AE19-62706E023703}">
                      <ahyp:hlinkClr xmlns:ahyp="http://schemas.microsoft.com/office/drawing/2018/hyperlinkcolor" val="tx"/>
                    </a:ext>
                  </a:extLst>
                </a:hlinkClick>
              </a:rPr>
              <a:t> </a:t>
            </a:r>
            <a:r>
              <a:rPr lang="nl-NL" sz="2000" dirty="0">
                <a:solidFill>
                  <a:schemeClr val="tx2"/>
                </a:solidFill>
                <a:hlinkClick r:id="rId9">
                  <a:extLst>
                    <a:ext uri="{A12FA001-AC4F-418D-AE19-62706E023703}">
                      <ahyp:hlinkClr xmlns:ahyp="http://schemas.microsoft.com/office/drawing/2018/hyperlinkcolor" val="tx"/>
                    </a:ext>
                  </a:extLst>
                </a:hlinkClick>
              </a:rPr>
              <a:t>over haar boek</a:t>
            </a:r>
            <a:r>
              <a:rPr lang="nl-NL" sz="2000" dirty="0"/>
              <a:t>: </a:t>
            </a:r>
            <a:r>
              <a:rPr lang="nl-NL" sz="2000" i="1" dirty="0"/>
              <a:t>Frictie. Ethiek in tijden van </a:t>
            </a:r>
            <a:r>
              <a:rPr lang="nl-NL" sz="2000" i="1" dirty="0" err="1"/>
              <a:t>dataïsme</a:t>
            </a:r>
            <a:r>
              <a:rPr lang="nl-NL" sz="2000" dirty="0"/>
              <a:t>. </a:t>
            </a:r>
          </a:p>
          <a:p>
            <a:pPr marL="285750" indent="-285750">
              <a:buFont typeface="Arial" panose="020B0604020202020204" pitchFamily="34" charset="0"/>
              <a:buChar char="•"/>
            </a:pPr>
            <a:r>
              <a:rPr lang="nl-NL" sz="2000" dirty="0"/>
              <a:t>Podcast: </a:t>
            </a:r>
            <a:r>
              <a:rPr lang="nl-NL" sz="2000" dirty="0">
                <a:solidFill>
                  <a:srgbClr val="C00000"/>
                </a:solidFill>
                <a:hlinkClick r:id="rId10">
                  <a:extLst>
                    <a:ext uri="{A12FA001-AC4F-418D-AE19-62706E023703}">
                      <ahyp:hlinkClr xmlns:ahyp="http://schemas.microsoft.com/office/drawing/2018/hyperlinkcolor" val="tx"/>
                    </a:ext>
                  </a:extLst>
                </a:hlinkClick>
              </a:rPr>
              <a:t>The end of </a:t>
            </a:r>
            <a:r>
              <a:rPr lang="nl-NL" sz="2000" dirty="0" err="1">
                <a:solidFill>
                  <a:srgbClr val="C00000"/>
                </a:solidFill>
                <a:hlinkClick r:id="rId10">
                  <a:extLst>
                    <a:ext uri="{A12FA001-AC4F-418D-AE19-62706E023703}">
                      <ahyp:hlinkClr xmlns:ahyp="http://schemas.microsoft.com/office/drawing/2018/hyperlinkcolor" val="tx"/>
                    </a:ext>
                  </a:extLst>
                </a:hlinkClick>
              </a:rPr>
              <a:t>the</a:t>
            </a:r>
            <a:r>
              <a:rPr lang="nl-NL" sz="2000" dirty="0">
                <a:solidFill>
                  <a:srgbClr val="C00000"/>
                </a:solidFill>
                <a:hlinkClick r:id="rId10">
                  <a:extLst>
                    <a:ext uri="{A12FA001-AC4F-418D-AE19-62706E023703}">
                      <ahyp:hlinkClr xmlns:ahyp="http://schemas.microsoft.com/office/drawing/2018/hyperlinkcolor" val="tx"/>
                    </a:ext>
                  </a:extLst>
                </a:hlinkClick>
              </a:rPr>
              <a:t> </a:t>
            </a:r>
            <a:r>
              <a:rPr lang="nl-NL" sz="2000" dirty="0" err="1">
                <a:solidFill>
                  <a:srgbClr val="C00000"/>
                </a:solidFill>
                <a:hlinkClick r:id="rId10">
                  <a:extLst>
                    <a:ext uri="{A12FA001-AC4F-418D-AE19-62706E023703}">
                      <ahyp:hlinkClr xmlns:ahyp="http://schemas.microsoft.com/office/drawing/2018/hyperlinkcolor" val="tx"/>
                    </a:ext>
                  </a:extLst>
                </a:hlinkClick>
              </a:rPr>
              <a:t>world</a:t>
            </a:r>
            <a:r>
              <a:rPr lang="nl-NL" sz="2000" dirty="0">
                <a:solidFill>
                  <a:srgbClr val="C00000"/>
                </a:solidFill>
                <a:hlinkClick r:id="rId10">
                  <a:extLst>
                    <a:ext uri="{A12FA001-AC4F-418D-AE19-62706E023703}">
                      <ahyp:hlinkClr xmlns:ahyp="http://schemas.microsoft.com/office/drawing/2018/hyperlinkcolor" val="tx"/>
                    </a:ext>
                  </a:extLst>
                </a:hlinkClick>
              </a:rPr>
              <a:t> </a:t>
            </a:r>
            <a:r>
              <a:rPr lang="nl-NL" sz="2000" dirty="0" err="1">
                <a:solidFill>
                  <a:srgbClr val="C00000"/>
                </a:solidFill>
                <a:hlinkClick r:id="rId10">
                  <a:extLst>
                    <a:ext uri="{A12FA001-AC4F-418D-AE19-62706E023703}">
                      <ahyp:hlinkClr xmlns:ahyp="http://schemas.microsoft.com/office/drawing/2018/hyperlinkcolor" val="tx"/>
                    </a:ext>
                  </a:extLst>
                </a:hlinkClick>
              </a:rPr>
              <a:t>with</a:t>
            </a:r>
            <a:r>
              <a:rPr lang="nl-NL" sz="2000" dirty="0">
                <a:solidFill>
                  <a:srgbClr val="C00000"/>
                </a:solidFill>
                <a:hlinkClick r:id="rId10">
                  <a:extLst>
                    <a:ext uri="{A12FA001-AC4F-418D-AE19-62706E023703}">
                      <ahyp:hlinkClr xmlns:ahyp="http://schemas.microsoft.com/office/drawing/2018/hyperlinkcolor" val="tx"/>
                    </a:ext>
                  </a:extLst>
                </a:hlinkClick>
              </a:rPr>
              <a:t> </a:t>
            </a:r>
            <a:r>
              <a:rPr lang="nl-NL" sz="2000" dirty="0">
                <a:solidFill>
                  <a:schemeClr val="tx2"/>
                </a:solidFill>
                <a:hlinkClick r:id="rId10">
                  <a:extLst>
                    <a:ext uri="{A12FA001-AC4F-418D-AE19-62706E023703}">
                      <ahyp:hlinkClr xmlns:ahyp="http://schemas.microsoft.com/office/drawing/2018/hyperlinkcolor" val="tx"/>
                    </a:ext>
                  </a:extLst>
                </a:hlinkClick>
              </a:rPr>
              <a:t>Josh Clark</a:t>
            </a:r>
            <a:r>
              <a:rPr lang="nl-NL" sz="2000" dirty="0"/>
              <a:t>: EP05 – </a:t>
            </a:r>
            <a:r>
              <a:rPr lang="nl-NL" sz="2000" dirty="0" err="1"/>
              <a:t>Artificial</a:t>
            </a:r>
            <a:r>
              <a:rPr lang="nl-NL" sz="2000" dirty="0"/>
              <a:t> Intelligence </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endParaRPr lang="nl-NL" sz="2000" dirty="0"/>
          </a:p>
          <a:p>
            <a:endParaRPr lang="nl-NL" dirty="0"/>
          </a:p>
        </p:txBody>
      </p:sp>
      <p:pic>
        <p:nvPicPr>
          <p:cNvPr id="4" name="Audio Recording 27 aug. 2021 11:04:36" descr="Audio Recording 27 aug. 2021 11:04:36">
            <a:hlinkClick r:id="" action="ppaction://media"/>
            <a:extLst>
              <a:ext uri="{FF2B5EF4-FFF2-40B4-BE49-F238E27FC236}">
                <a16:creationId xmlns:a16="http://schemas.microsoft.com/office/drawing/2014/main" id="{802560C9-A7B6-7947-B33E-3B0FE75F3C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64568" y="529530"/>
            <a:ext cx="812800" cy="812800"/>
          </a:xfrm>
          <a:prstGeom prst="rect">
            <a:avLst/>
          </a:prstGeom>
        </p:spPr>
      </p:pic>
      <p:pic>
        <p:nvPicPr>
          <p:cNvPr id="5" name="Graphic 4" descr="Pijl-rechts met effen opvulling">
            <a:extLst>
              <a:ext uri="{FF2B5EF4-FFF2-40B4-BE49-F238E27FC236}">
                <a16:creationId xmlns:a16="http://schemas.microsoft.com/office/drawing/2014/main" id="{104AF3DE-B9A2-BA44-9614-F2C386E4E9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04423" y="629933"/>
            <a:ext cx="634980" cy="634980"/>
          </a:xfrm>
          <a:prstGeom prst="rect">
            <a:avLst/>
          </a:prstGeom>
        </p:spPr>
      </p:pic>
    </p:spTree>
    <p:extLst>
      <p:ext uri="{BB962C8B-B14F-4D97-AF65-F5344CB8AC3E}">
        <p14:creationId xmlns:p14="http://schemas.microsoft.com/office/powerpoint/2010/main" val="22595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EC15B-E68F-B447-B1F9-07A13C8E706A}"/>
              </a:ext>
            </a:extLst>
          </p:cNvPr>
          <p:cNvSpPr>
            <a:spLocks noGrp="1"/>
          </p:cNvSpPr>
          <p:nvPr>
            <p:ph type="ctrTitle"/>
          </p:nvPr>
        </p:nvSpPr>
        <p:spPr>
          <a:xfrm>
            <a:off x="505210" y="593030"/>
            <a:ext cx="10637327" cy="685800"/>
          </a:xfrm>
        </p:spPr>
        <p:txBody>
          <a:bodyPr anchor="ctr">
            <a:normAutofit/>
          </a:bodyPr>
          <a:lstStyle/>
          <a:p>
            <a:r>
              <a:rPr lang="nl-NL" dirty="0"/>
              <a:t>Wil je verder praten? Meer weten? </a:t>
            </a:r>
          </a:p>
        </p:txBody>
      </p:sp>
      <p:pic>
        <p:nvPicPr>
          <p:cNvPr id="7" name="Tijdelijke aanduiding voor inhoud 6" descr="Afbeelding met persoon, vrouw&#10;&#10;Automatisch gegenereerde beschrijving">
            <a:extLst>
              <a:ext uri="{FF2B5EF4-FFF2-40B4-BE49-F238E27FC236}">
                <a16:creationId xmlns:a16="http://schemas.microsoft.com/office/drawing/2014/main" id="{047609C5-5EFB-4B48-AF8C-E6BE9ABF24E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90910" y="1911198"/>
            <a:ext cx="1619011" cy="2141029"/>
          </a:xfrm>
        </p:spPr>
      </p:pic>
      <p:pic>
        <p:nvPicPr>
          <p:cNvPr id="5" name="Tijdelijke aanduiding voor inhoud 4">
            <a:extLst>
              <a:ext uri="{FF2B5EF4-FFF2-40B4-BE49-F238E27FC236}">
                <a16:creationId xmlns:a16="http://schemas.microsoft.com/office/drawing/2014/main" id="{8ACEC9F7-DAFB-B74E-BEA0-BAD007A0223D}"/>
              </a:ext>
            </a:extLst>
          </p:cNvPr>
          <p:cNvPicPr>
            <a:picLocks noGrp="1" noChangeAspect="1"/>
          </p:cNvPicPr>
          <p:nvPr>
            <p:ph sz="half" idx="10"/>
          </p:nvPr>
        </p:nvPicPr>
        <p:blipFill>
          <a:blip r:embed="rId5">
            <a:extLst>
              <a:ext uri="{28A0092B-C50C-407E-A947-70E740481C1C}">
                <a14:useLocalDpi xmlns:a14="http://schemas.microsoft.com/office/drawing/2010/main" val="0"/>
              </a:ext>
            </a:extLst>
          </a:blip>
          <a:stretch>
            <a:fillRect/>
          </a:stretch>
        </p:blipFill>
        <p:spPr>
          <a:xfrm>
            <a:off x="6096000" y="2708008"/>
            <a:ext cx="5204671" cy="2329091"/>
          </a:xfrm>
          <a:noFill/>
        </p:spPr>
      </p:pic>
      <p:pic>
        <p:nvPicPr>
          <p:cNvPr id="9" name="Afbeelding 8" descr="Afbeelding met persoon, binnen&#10;&#10;Automatisch gegenereerde beschrijving">
            <a:extLst>
              <a:ext uri="{FF2B5EF4-FFF2-40B4-BE49-F238E27FC236}">
                <a16:creationId xmlns:a16="http://schemas.microsoft.com/office/drawing/2014/main" id="{39D482FA-F5A6-D84A-A32D-EBFDB003ECD5}"/>
              </a:ext>
            </a:extLst>
          </p:cNvPr>
          <p:cNvPicPr>
            <a:picLocks noChangeAspect="1"/>
          </p:cNvPicPr>
          <p:nvPr/>
        </p:nvPicPr>
        <p:blipFill rotWithShape="1">
          <a:blip r:embed="rId6">
            <a:extLst>
              <a:ext uri="{28A0092B-C50C-407E-A947-70E740481C1C}">
                <a14:useLocalDpi xmlns:a14="http://schemas.microsoft.com/office/drawing/2010/main" val="0"/>
              </a:ext>
            </a:extLst>
          </a:blip>
          <a:srcRect l="110" t="485" r="10210" b="15899"/>
          <a:stretch/>
        </p:blipFill>
        <p:spPr>
          <a:xfrm>
            <a:off x="390910" y="4352498"/>
            <a:ext cx="1619011" cy="2141029"/>
          </a:xfrm>
          <a:prstGeom prst="rect">
            <a:avLst/>
          </a:prstGeom>
        </p:spPr>
      </p:pic>
      <p:sp>
        <p:nvSpPr>
          <p:cNvPr id="11" name="Tekstvak 10">
            <a:extLst>
              <a:ext uri="{FF2B5EF4-FFF2-40B4-BE49-F238E27FC236}">
                <a16:creationId xmlns:a16="http://schemas.microsoft.com/office/drawing/2014/main" id="{07D81321-D49E-264F-AE9A-9ECFD7E37D8C}"/>
              </a:ext>
            </a:extLst>
          </p:cNvPr>
          <p:cNvSpPr txBox="1"/>
          <p:nvPr/>
        </p:nvSpPr>
        <p:spPr>
          <a:xfrm>
            <a:off x="2400300" y="2457450"/>
            <a:ext cx="2871788" cy="1067408"/>
          </a:xfrm>
          <a:prstGeom prst="rect">
            <a:avLst/>
          </a:prstGeom>
          <a:noFill/>
        </p:spPr>
        <p:txBody>
          <a:bodyPr wrap="square" rtlCol="0">
            <a:spAutoFit/>
          </a:bodyPr>
          <a:lstStyle/>
          <a:p>
            <a:r>
              <a:rPr lang="nl-NL" dirty="0">
                <a:solidFill>
                  <a:srgbClr val="000000"/>
                </a:solidFill>
              </a:rPr>
              <a:t>Myrna van de Water</a:t>
            </a:r>
          </a:p>
          <a:p>
            <a:r>
              <a:rPr lang="nl-NL" dirty="0">
                <a:solidFill>
                  <a:srgbClr val="000000"/>
                </a:solidFill>
                <a:hlinkClick r:id="rId7"/>
              </a:rPr>
              <a:t>m.van.de.water@hr.nl</a:t>
            </a:r>
            <a:endParaRPr lang="nl-NL" dirty="0">
              <a:solidFill>
                <a:srgbClr val="000000"/>
              </a:solidFill>
            </a:endParaRPr>
          </a:p>
          <a:p>
            <a:endParaRPr lang="nl-NL" dirty="0">
              <a:solidFill>
                <a:srgbClr val="000000"/>
              </a:solidFill>
            </a:endParaRPr>
          </a:p>
        </p:txBody>
      </p:sp>
      <p:sp>
        <p:nvSpPr>
          <p:cNvPr id="12" name="Tekstvak 11">
            <a:extLst>
              <a:ext uri="{FF2B5EF4-FFF2-40B4-BE49-F238E27FC236}">
                <a16:creationId xmlns:a16="http://schemas.microsoft.com/office/drawing/2014/main" id="{26E743B8-95BF-A44C-AE63-7EFC112A7FE2}"/>
              </a:ext>
            </a:extLst>
          </p:cNvPr>
          <p:cNvSpPr txBox="1"/>
          <p:nvPr/>
        </p:nvSpPr>
        <p:spPr>
          <a:xfrm>
            <a:off x="2400300" y="4703478"/>
            <a:ext cx="2871788" cy="1392432"/>
          </a:xfrm>
          <a:prstGeom prst="rect">
            <a:avLst/>
          </a:prstGeom>
          <a:noFill/>
        </p:spPr>
        <p:txBody>
          <a:bodyPr wrap="square" rtlCol="0">
            <a:spAutoFit/>
          </a:bodyPr>
          <a:lstStyle/>
          <a:p>
            <a:r>
              <a:rPr lang="nl-NL" dirty="0">
                <a:solidFill>
                  <a:srgbClr val="000000"/>
                </a:solidFill>
              </a:rPr>
              <a:t>Marije Brom</a:t>
            </a:r>
          </a:p>
          <a:p>
            <a:r>
              <a:rPr lang="nl-NL" dirty="0">
                <a:solidFill>
                  <a:srgbClr val="000000"/>
                </a:solidFill>
                <a:hlinkClick r:id="rId8"/>
              </a:rPr>
              <a:t>bromk@hr.nl</a:t>
            </a:r>
            <a:endParaRPr lang="nl-NL" dirty="0">
              <a:solidFill>
                <a:srgbClr val="000000"/>
              </a:solidFill>
            </a:endParaRPr>
          </a:p>
          <a:p>
            <a:endParaRPr lang="nl-NL" dirty="0">
              <a:solidFill>
                <a:srgbClr val="000000"/>
              </a:solidFill>
            </a:endParaRPr>
          </a:p>
          <a:p>
            <a:endParaRPr lang="nl-NL" dirty="0">
              <a:solidFill>
                <a:srgbClr val="000000"/>
              </a:solidFill>
            </a:endParaRPr>
          </a:p>
        </p:txBody>
      </p:sp>
      <p:pic>
        <p:nvPicPr>
          <p:cNvPr id="3" name="Audio Recording 27 aug. 2021 11:05:28" descr="Audio Recording 27 aug. 2021 11:05:28">
            <a:hlinkClick r:id="" action="ppaction://media"/>
            <a:extLst>
              <a:ext uri="{FF2B5EF4-FFF2-40B4-BE49-F238E27FC236}">
                <a16:creationId xmlns:a16="http://schemas.microsoft.com/office/drawing/2014/main" id="{919B18DB-A65A-304D-98FC-EDD2B6F144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35520" y="529530"/>
            <a:ext cx="812800" cy="812800"/>
          </a:xfrm>
          <a:prstGeom prst="rect">
            <a:avLst/>
          </a:prstGeom>
        </p:spPr>
      </p:pic>
      <p:pic>
        <p:nvPicPr>
          <p:cNvPr id="10" name="Graphic 9" descr="Pijl-rechts met effen opvulling">
            <a:extLst>
              <a:ext uri="{FF2B5EF4-FFF2-40B4-BE49-F238E27FC236}">
                <a16:creationId xmlns:a16="http://schemas.microsoft.com/office/drawing/2014/main" id="{39121197-168E-5B41-9A6D-928E3406C7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25500" y="593030"/>
            <a:ext cx="634980" cy="634980"/>
          </a:xfrm>
          <a:prstGeom prst="rect">
            <a:avLst/>
          </a:prstGeom>
        </p:spPr>
      </p:pic>
    </p:spTree>
    <p:extLst>
      <p:ext uri="{BB962C8B-B14F-4D97-AF65-F5344CB8AC3E}">
        <p14:creationId xmlns:p14="http://schemas.microsoft.com/office/powerpoint/2010/main" val="135016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8DBFF-26F0-AC47-8F85-5D56069CB22C}"/>
              </a:ext>
            </a:extLst>
          </p:cNvPr>
          <p:cNvSpPr>
            <a:spLocks noGrp="1"/>
          </p:cNvSpPr>
          <p:nvPr>
            <p:ph type="ctrTitle"/>
          </p:nvPr>
        </p:nvSpPr>
        <p:spPr/>
        <p:txBody>
          <a:bodyPr/>
          <a:lstStyle/>
          <a:p>
            <a:r>
              <a:rPr lang="nl-NL" sz="2400" dirty="0"/>
              <a:t>Programma AI &amp; Ethiek</a:t>
            </a:r>
          </a:p>
        </p:txBody>
      </p:sp>
      <p:sp>
        <p:nvSpPr>
          <p:cNvPr id="3" name="Tijdelijke aanduiding voor inhoud 2">
            <a:extLst>
              <a:ext uri="{FF2B5EF4-FFF2-40B4-BE49-F238E27FC236}">
                <a16:creationId xmlns:a16="http://schemas.microsoft.com/office/drawing/2014/main" id="{6770C677-99F5-A648-A578-9EBC5510741E}"/>
              </a:ext>
            </a:extLst>
          </p:cNvPr>
          <p:cNvSpPr>
            <a:spLocks noGrp="1"/>
          </p:cNvSpPr>
          <p:nvPr>
            <p:ph idx="1"/>
          </p:nvPr>
        </p:nvSpPr>
        <p:spPr/>
        <p:txBody>
          <a:bodyPr/>
          <a:lstStyle/>
          <a:p>
            <a:pPr marL="285750" indent="-285750">
              <a:buFont typeface="Arial" panose="020B0604020202020204" pitchFamily="34" charset="0"/>
              <a:buChar char="•"/>
            </a:pPr>
            <a:r>
              <a:rPr lang="nl-NL" sz="2000" dirty="0"/>
              <a:t>Hoe kunnen we </a:t>
            </a:r>
            <a:r>
              <a:rPr lang="nl-NL" sz="2000" dirty="0" err="1"/>
              <a:t>responsible</a:t>
            </a:r>
            <a:r>
              <a:rPr lang="nl-NL" sz="2000" dirty="0"/>
              <a:t> AI terug laten komen in alle opleidingen van de HR;</a:t>
            </a:r>
          </a:p>
          <a:p>
            <a:pPr marL="285750" indent="-285750">
              <a:buFont typeface="Arial" panose="020B0604020202020204" pitchFamily="34" charset="0"/>
              <a:buChar char="•"/>
            </a:pPr>
            <a:r>
              <a:rPr lang="nl-NL" sz="2000" dirty="0"/>
              <a:t>Hub: </a:t>
            </a:r>
            <a:r>
              <a:rPr lang="nl-NL" sz="2000" dirty="0" err="1"/>
              <a:t>Livinglab</a:t>
            </a:r>
            <a:r>
              <a:rPr lang="nl-NL" sz="2000" dirty="0"/>
              <a:t> voor </a:t>
            </a:r>
            <a:r>
              <a:rPr lang="nl-NL" sz="2000" dirty="0" err="1"/>
              <a:t>responsible</a:t>
            </a:r>
            <a:r>
              <a:rPr lang="nl-NL" sz="2000" dirty="0"/>
              <a:t> AI; </a:t>
            </a:r>
          </a:p>
          <a:p>
            <a:pPr marL="285750" indent="-285750">
              <a:buFont typeface="Arial" panose="020B0604020202020204" pitchFamily="34" charset="0"/>
              <a:buChar char="•"/>
            </a:pPr>
            <a:r>
              <a:rPr lang="nl-NL" sz="2000" dirty="0"/>
              <a:t>Toepassing van technieken vanuit AI in specifieke context waar de gebruiker centraal staat (</a:t>
            </a:r>
            <a:r>
              <a:rPr lang="nl-NL" sz="2000" dirty="0" err="1"/>
              <a:t>Applied</a:t>
            </a:r>
            <a:r>
              <a:rPr lang="nl-NL" sz="2000" dirty="0"/>
              <a:t> AI)</a:t>
            </a:r>
          </a:p>
          <a:p>
            <a:pPr marL="285750" indent="-285750">
              <a:buFont typeface="Arial" panose="020B0604020202020204" pitchFamily="34" charset="0"/>
              <a:buChar char="•"/>
            </a:pPr>
            <a:r>
              <a:rPr lang="nl-NL" sz="2000" dirty="0"/>
              <a:t>Hoe houden we rekening tijdens het ontwerp en implementatie van de AI-oplossingen met de (mogelijke) ethische en maatschappelijk gevolgen (</a:t>
            </a:r>
            <a:r>
              <a:rPr lang="nl-NL" sz="2000" dirty="0" err="1"/>
              <a:t>responsible</a:t>
            </a:r>
            <a:r>
              <a:rPr lang="nl-NL" sz="2000" dirty="0"/>
              <a:t> AI). </a:t>
            </a:r>
          </a:p>
          <a:p>
            <a:pPr marL="285750" indent="-285750">
              <a:buFont typeface="Arial" panose="020B0604020202020204" pitchFamily="34" charset="0"/>
              <a:buChar char="•"/>
            </a:pPr>
            <a:r>
              <a:rPr lang="nl-NL" sz="2000" dirty="0"/>
              <a:t>Onderzoek &amp; Onderwijs en Community (</a:t>
            </a:r>
            <a:r>
              <a:rPr lang="nl-NL" sz="2000" dirty="0" err="1"/>
              <a:t>Join</a:t>
            </a:r>
            <a:r>
              <a:rPr lang="nl-NL" sz="2000" dirty="0"/>
              <a:t> </a:t>
            </a:r>
            <a:r>
              <a:rPr lang="nl-NL" sz="2000" dirty="0" err="1"/>
              <a:t>us</a:t>
            </a:r>
            <a:r>
              <a:rPr lang="nl-NL" sz="2000" dirty="0"/>
              <a:t>!!)</a:t>
            </a:r>
          </a:p>
          <a:p>
            <a:pPr marL="285750" indent="-285750">
              <a:buFontTx/>
              <a:buChar char="-"/>
            </a:pPr>
            <a:endParaRPr lang="nl-NL" dirty="0"/>
          </a:p>
        </p:txBody>
      </p:sp>
      <p:pic>
        <p:nvPicPr>
          <p:cNvPr id="5" name="Afbeelding 4" descr="Afbeelding met tekst&#10;&#10;Automatisch gegenereerde beschrijving">
            <a:extLst>
              <a:ext uri="{FF2B5EF4-FFF2-40B4-BE49-F238E27FC236}">
                <a16:creationId xmlns:a16="http://schemas.microsoft.com/office/drawing/2014/main" id="{B8C746DC-FFDB-C840-A9F1-0CD322C5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2887" y="6061755"/>
            <a:ext cx="4210051" cy="618056"/>
          </a:xfrm>
          <a:prstGeom prst="rect">
            <a:avLst/>
          </a:prstGeom>
        </p:spPr>
      </p:pic>
      <p:pic>
        <p:nvPicPr>
          <p:cNvPr id="4" name="Audio Recording 27 aug. 2021 09:59:59" descr="Audio Recording 27 aug. 2021 09:59:59">
            <a:hlinkClick r:id="" action="ppaction://media"/>
            <a:extLst>
              <a:ext uri="{FF2B5EF4-FFF2-40B4-BE49-F238E27FC236}">
                <a16:creationId xmlns:a16="http://schemas.microsoft.com/office/drawing/2014/main" id="{F3654772-E659-D04B-9084-0DCC0A7E0E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6487" y="593030"/>
            <a:ext cx="812800" cy="812800"/>
          </a:xfrm>
          <a:prstGeom prst="rect">
            <a:avLst/>
          </a:prstGeom>
        </p:spPr>
      </p:pic>
      <p:pic>
        <p:nvPicPr>
          <p:cNvPr id="6" name="Graphic 5" descr="Pijl-rechts met effen opvulling">
            <a:extLst>
              <a:ext uri="{FF2B5EF4-FFF2-40B4-BE49-F238E27FC236}">
                <a16:creationId xmlns:a16="http://schemas.microsoft.com/office/drawing/2014/main" id="{0F7ED02E-6FCB-E34A-AF21-75FB4907EA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08874" y="707350"/>
            <a:ext cx="634980" cy="634980"/>
          </a:xfrm>
          <a:prstGeom prst="rect">
            <a:avLst/>
          </a:prstGeom>
        </p:spPr>
      </p:pic>
    </p:spTree>
    <p:extLst>
      <p:ext uri="{BB962C8B-B14F-4D97-AF65-F5344CB8AC3E}">
        <p14:creationId xmlns:p14="http://schemas.microsoft.com/office/powerpoint/2010/main" val="6246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0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I, Automation and the Future of Digital Media">
            <a:extLst>
              <a:ext uri="{FF2B5EF4-FFF2-40B4-BE49-F238E27FC236}">
                <a16:creationId xmlns:a16="http://schemas.microsoft.com/office/drawing/2014/main" id="{DB89D72F-103D-064E-B1FD-0BB31ACEA4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 t="13370" r="-1" b="11373"/>
          <a:stretch/>
        </p:blipFill>
        <p:spPr bwMode="auto">
          <a:xfrm>
            <a:off x="-115543" y="0"/>
            <a:ext cx="123075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24120" y="1440934"/>
            <a:ext cx="9600758" cy="947182"/>
          </a:xfrm>
          <a:prstGeom prst="rect">
            <a:avLst/>
          </a:prstGeom>
          <a:noFill/>
        </p:spPr>
        <p:txBody>
          <a:bodyPr wrap="square" rtlCol="0">
            <a:spAutoFit/>
          </a:bodyPr>
          <a:lstStyle/>
          <a:p>
            <a:pPr algn="ctr"/>
            <a:r>
              <a:rPr lang="nl-NL" sz="5555" b="1" dirty="0">
                <a:solidFill>
                  <a:srgbClr val="D1104D"/>
                </a:solidFill>
              </a:rPr>
              <a:t>WAT IS AI?</a:t>
            </a:r>
          </a:p>
        </p:txBody>
      </p:sp>
    </p:spTree>
    <p:extLst>
      <p:ext uri="{BB962C8B-B14F-4D97-AF65-F5344CB8AC3E}">
        <p14:creationId xmlns:p14="http://schemas.microsoft.com/office/powerpoint/2010/main" val="3458733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0AE86A5-E0AB-144F-83A7-B5006B3B4B88}"/>
              </a:ext>
            </a:extLst>
          </p:cNvPr>
          <p:cNvSpPr/>
          <p:nvPr/>
        </p:nvSpPr>
        <p:spPr>
          <a:xfrm>
            <a:off x="1091569" y="1348887"/>
            <a:ext cx="9753200" cy="3345339"/>
          </a:xfrm>
          <a:prstGeom prst="rect">
            <a:avLst/>
          </a:prstGeom>
        </p:spPr>
        <p:txBody>
          <a:bodyPr wrap="square">
            <a:spAutoFit/>
          </a:bodyPr>
          <a:lstStyle/>
          <a:p>
            <a:pPr algn="ctr">
              <a:lnSpc>
                <a:spcPct val="107000"/>
              </a:lnSpc>
              <a:spcAft>
                <a:spcPts val="556"/>
              </a:spcAft>
            </a:pPr>
            <a:r>
              <a:rPr lang="nl-NL" sz="3055" i="1" dirty="0">
                <a:solidFill>
                  <a:srgbClr val="D1104D"/>
                </a:solidFill>
                <a:latin typeface="+mj-lt"/>
              </a:rPr>
              <a:t>“ Simpel g</a:t>
            </a:r>
            <a:r>
              <a:rPr lang="nl-NL" sz="3333" i="1" dirty="0">
                <a:solidFill>
                  <a:srgbClr val="D1104D"/>
                </a:solidFill>
                <a:latin typeface="+mj-lt"/>
              </a:rPr>
              <a:t>ezegd heeft kunstmatige intelligentie (</a:t>
            </a:r>
            <a:r>
              <a:rPr lang="nl-NL" sz="3333" i="1" dirty="0" err="1">
                <a:solidFill>
                  <a:srgbClr val="D1104D"/>
                </a:solidFill>
                <a:latin typeface="+mj-lt"/>
              </a:rPr>
              <a:t>Artificial</a:t>
            </a:r>
            <a:r>
              <a:rPr lang="nl-NL" sz="3333" i="1" dirty="0">
                <a:solidFill>
                  <a:srgbClr val="D1104D"/>
                </a:solidFill>
                <a:latin typeface="+mj-lt"/>
              </a:rPr>
              <a:t> Intelligence, AI) betrekking op systemen of machines die onze eigen (menselijke) intelligentie nabootsen om taken uit te voeren en die zichzelf tijdens dat proces kunnen verbeteren op basis van de vergaarde informatie”  – </a:t>
            </a:r>
            <a:r>
              <a:rPr lang="nl-NL" sz="2222" i="1" dirty="0">
                <a:solidFill>
                  <a:srgbClr val="D1104D"/>
                </a:solidFill>
                <a:latin typeface="+mj-lt"/>
              </a:rPr>
              <a:t>Bron: Oracle</a:t>
            </a:r>
            <a:endParaRPr lang="nl-NL" sz="6666" i="1" dirty="0">
              <a:solidFill>
                <a:srgbClr val="D1104D"/>
              </a:solidFill>
              <a:latin typeface="+mj-lt"/>
            </a:endParaRPr>
          </a:p>
        </p:txBody>
      </p:sp>
      <p:pic>
        <p:nvPicPr>
          <p:cNvPr id="3" name="Audio Recording 27 aug. 2021 10:05:47" descr="Audio Recording 27 aug. 2021 10:05:47">
            <a:hlinkClick r:id="" action="ppaction://media"/>
            <a:extLst>
              <a:ext uri="{FF2B5EF4-FFF2-40B4-BE49-F238E27FC236}">
                <a16:creationId xmlns:a16="http://schemas.microsoft.com/office/drawing/2014/main" id="{8D68BAF2-0874-C24F-8159-0F3CC008AB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8240" y="412404"/>
            <a:ext cx="812800" cy="812800"/>
          </a:xfrm>
          <a:prstGeom prst="rect">
            <a:avLst/>
          </a:prstGeom>
        </p:spPr>
      </p:pic>
      <p:pic>
        <p:nvPicPr>
          <p:cNvPr id="4" name="Graphic 3" descr="Pijl-rechts met effen opvulling">
            <a:extLst>
              <a:ext uri="{FF2B5EF4-FFF2-40B4-BE49-F238E27FC236}">
                <a16:creationId xmlns:a16="http://schemas.microsoft.com/office/drawing/2014/main" id="{315A9AD7-959A-2449-B17F-C3790EBC11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18781" y="501314"/>
            <a:ext cx="634980" cy="634980"/>
          </a:xfrm>
          <a:prstGeom prst="rect">
            <a:avLst/>
          </a:prstGeom>
        </p:spPr>
      </p:pic>
    </p:spTree>
    <p:extLst>
      <p:ext uri="{BB962C8B-B14F-4D97-AF65-F5344CB8AC3E}">
        <p14:creationId xmlns:p14="http://schemas.microsoft.com/office/powerpoint/2010/main" val="290136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BF36995-6F30-6B4E-99CD-3A5860CB28E7}"/>
              </a:ext>
            </a:extLst>
          </p:cNvPr>
          <p:cNvSpPr/>
          <p:nvPr/>
        </p:nvSpPr>
        <p:spPr>
          <a:xfrm>
            <a:off x="1704975" y="1670712"/>
            <a:ext cx="8553450" cy="2442976"/>
          </a:xfrm>
          <a:prstGeom prst="rect">
            <a:avLst/>
          </a:prstGeom>
        </p:spPr>
        <p:txBody>
          <a:bodyPr wrap="square">
            <a:spAutoFit/>
          </a:bodyPr>
          <a:lstStyle/>
          <a:p>
            <a:r>
              <a:rPr lang="nl-NL" sz="3055" i="1" dirty="0">
                <a:solidFill>
                  <a:srgbClr val="D1104D"/>
                </a:solidFill>
                <a:latin typeface="+mj-lt"/>
              </a:rPr>
              <a:t>“Systemen die patronen ontdekken in grote hoeveelheden data en die menselijk denken en rationeel redeneren repliceren, zoals het generaliseren, beargumenteren, interpreteren en leren van het verleden”</a:t>
            </a:r>
          </a:p>
        </p:txBody>
      </p:sp>
      <p:sp>
        <p:nvSpPr>
          <p:cNvPr id="3" name="Tekstvak 2">
            <a:extLst>
              <a:ext uri="{FF2B5EF4-FFF2-40B4-BE49-F238E27FC236}">
                <a16:creationId xmlns:a16="http://schemas.microsoft.com/office/drawing/2014/main" id="{18506935-352C-0B4C-A785-1CEFDBC04DC6}"/>
              </a:ext>
            </a:extLst>
          </p:cNvPr>
          <p:cNvSpPr txBox="1"/>
          <p:nvPr/>
        </p:nvSpPr>
        <p:spPr>
          <a:xfrm>
            <a:off x="264422" y="6388584"/>
            <a:ext cx="3450328" cy="261610"/>
          </a:xfrm>
          <a:prstGeom prst="rect">
            <a:avLst/>
          </a:prstGeom>
          <a:noFill/>
        </p:spPr>
        <p:txBody>
          <a:bodyPr wrap="square" rtlCol="0">
            <a:spAutoFit/>
          </a:bodyPr>
          <a:lstStyle/>
          <a:p>
            <a:r>
              <a:rPr lang="nl-NL" sz="1100" dirty="0">
                <a:solidFill>
                  <a:schemeClr val="tx2"/>
                </a:solidFill>
              </a:rPr>
              <a:t>Bron: Russell, S., &amp; </a:t>
            </a:r>
            <a:r>
              <a:rPr lang="nl-NL" sz="1100" dirty="0" err="1">
                <a:solidFill>
                  <a:schemeClr val="tx2"/>
                </a:solidFill>
              </a:rPr>
              <a:t>Norvig</a:t>
            </a:r>
            <a:r>
              <a:rPr lang="nl-NL" sz="1100" dirty="0">
                <a:solidFill>
                  <a:schemeClr val="tx2"/>
                </a:solidFill>
              </a:rPr>
              <a:t>, P. (2016) </a:t>
            </a:r>
          </a:p>
        </p:txBody>
      </p:sp>
      <p:pic>
        <p:nvPicPr>
          <p:cNvPr id="4" name="Audio Recording 27 aug. 2021 10:08:10" descr="Audio Recording 27 aug. 2021 10:08:10">
            <a:hlinkClick r:id="" action="ppaction://media"/>
            <a:extLst>
              <a:ext uri="{FF2B5EF4-FFF2-40B4-BE49-F238E27FC236}">
                <a16:creationId xmlns:a16="http://schemas.microsoft.com/office/drawing/2014/main" id="{B0E61CB4-2E9D-424D-8927-C6D9C936CC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711662"/>
            <a:ext cx="812800" cy="812800"/>
          </a:xfrm>
          <a:prstGeom prst="rect">
            <a:avLst/>
          </a:prstGeom>
        </p:spPr>
      </p:pic>
      <p:pic>
        <p:nvPicPr>
          <p:cNvPr id="5" name="Graphic 4" descr="Pijl-rechts met effen opvulling">
            <a:extLst>
              <a:ext uri="{FF2B5EF4-FFF2-40B4-BE49-F238E27FC236}">
                <a16:creationId xmlns:a16="http://schemas.microsoft.com/office/drawing/2014/main" id="{B1134E0A-0EEF-2641-BBE5-02EE9D4889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5339" y="800572"/>
            <a:ext cx="634980" cy="634980"/>
          </a:xfrm>
          <a:prstGeom prst="rect">
            <a:avLst/>
          </a:prstGeom>
        </p:spPr>
      </p:pic>
    </p:spTree>
    <p:extLst>
      <p:ext uri="{BB962C8B-B14F-4D97-AF65-F5344CB8AC3E}">
        <p14:creationId xmlns:p14="http://schemas.microsoft.com/office/powerpoint/2010/main" val="16326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C4241AC5-B2E6-7F48-B475-04E1379A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85548" cy="6858000"/>
          </a:xfrm>
          <a:prstGeom prst="rect">
            <a:avLst/>
          </a:prstGeom>
        </p:spPr>
      </p:pic>
      <p:sp>
        <p:nvSpPr>
          <p:cNvPr id="4" name="Tekstvak 3">
            <a:extLst>
              <a:ext uri="{FF2B5EF4-FFF2-40B4-BE49-F238E27FC236}">
                <a16:creationId xmlns:a16="http://schemas.microsoft.com/office/drawing/2014/main" id="{6628BDFE-5E8D-394E-B3E1-AAB52B770566}"/>
              </a:ext>
            </a:extLst>
          </p:cNvPr>
          <p:cNvSpPr txBox="1"/>
          <p:nvPr/>
        </p:nvSpPr>
        <p:spPr>
          <a:xfrm>
            <a:off x="264422" y="6302859"/>
            <a:ext cx="2770325" cy="307777"/>
          </a:xfrm>
          <a:prstGeom prst="rect">
            <a:avLst/>
          </a:prstGeom>
          <a:noFill/>
        </p:spPr>
        <p:txBody>
          <a:bodyPr wrap="square" rtlCol="0">
            <a:spAutoFit/>
          </a:bodyPr>
          <a:lstStyle/>
          <a:p>
            <a:r>
              <a:rPr lang="nl-NL" sz="1400" dirty="0">
                <a:solidFill>
                  <a:srgbClr val="000000"/>
                </a:solidFill>
              </a:rPr>
              <a:t>Bron: </a:t>
            </a:r>
            <a:r>
              <a:rPr lang="nl-NL" sz="1400" dirty="0" err="1">
                <a:solidFill>
                  <a:srgbClr val="000000"/>
                </a:solidFill>
                <a:hlinkClick r:id="rId6"/>
              </a:rPr>
              <a:t>elementsofai</a:t>
            </a:r>
            <a:endParaRPr lang="nl-NL" sz="1400" dirty="0">
              <a:solidFill>
                <a:srgbClr val="000000"/>
              </a:solidFill>
            </a:endParaRPr>
          </a:p>
        </p:txBody>
      </p:sp>
      <p:pic>
        <p:nvPicPr>
          <p:cNvPr id="5" name="Afbeelding 4">
            <a:extLst>
              <a:ext uri="{FF2B5EF4-FFF2-40B4-BE49-F238E27FC236}">
                <a16:creationId xmlns:a16="http://schemas.microsoft.com/office/drawing/2014/main" id="{E153D4AE-A50A-3345-BC31-504D391E8A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8600" y="6093111"/>
            <a:ext cx="533400" cy="546100"/>
          </a:xfrm>
          <a:prstGeom prst="rect">
            <a:avLst/>
          </a:prstGeom>
        </p:spPr>
      </p:pic>
      <p:pic>
        <p:nvPicPr>
          <p:cNvPr id="2" name="Audio Recording 27 aug. 2021 10:11:06" descr="Audio Recording 27 aug. 2021 10:11:06">
            <a:hlinkClick r:id="" action="ppaction://media"/>
            <a:extLst>
              <a:ext uri="{FF2B5EF4-FFF2-40B4-BE49-F238E27FC236}">
                <a16:creationId xmlns:a16="http://schemas.microsoft.com/office/drawing/2014/main" id="{2B91B19F-C1E6-684E-9B3F-B09D2ECE4F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0611" y="395778"/>
            <a:ext cx="812800" cy="812800"/>
          </a:xfrm>
          <a:prstGeom prst="rect">
            <a:avLst/>
          </a:prstGeom>
        </p:spPr>
      </p:pic>
      <p:pic>
        <p:nvPicPr>
          <p:cNvPr id="6" name="Graphic 5" descr="Pijl-rechts met effen opvulling">
            <a:extLst>
              <a:ext uri="{FF2B5EF4-FFF2-40B4-BE49-F238E27FC236}">
                <a16:creationId xmlns:a16="http://schemas.microsoft.com/office/drawing/2014/main" id="{88FB876D-4F67-5949-843D-AE474F65F4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3494" y="484688"/>
            <a:ext cx="634980" cy="634980"/>
          </a:xfrm>
          <a:prstGeom prst="rect">
            <a:avLst/>
          </a:prstGeom>
        </p:spPr>
      </p:pic>
    </p:spTree>
    <p:extLst>
      <p:ext uri="{BB962C8B-B14F-4D97-AF65-F5344CB8AC3E}">
        <p14:creationId xmlns:p14="http://schemas.microsoft.com/office/powerpoint/2010/main" val="358121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E72E1-B0D2-EC45-8882-31F5F436E495}"/>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F6C18A92-DDFC-D64A-B3A3-92094FC0A2F2}"/>
              </a:ext>
            </a:extLst>
          </p:cNvPr>
          <p:cNvSpPr>
            <a:spLocks noGrp="1"/>
          </p:cNvSpPr>
          <p:nvPr>
            <p:ph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63E31B6-18A2-7A4D-B510-72579BDD60C0}"/>
              </a:ext>
            </a:extLst>
          </p:cNvPr>
          <p:cNvSpPr>
            <a:spLocks noGrp="1"/>
          </p:cNvSpPr>
          <p:nvPr>
            <p:ph type="sldNum" sz="quarter" idx="12"/>
          </p:nvPr>
        </p:nvSpPr>
        <p:spPr/>
        <p:txBody>
          <a:bodyPr/>
          <a:lstStyle/>
          <a:p>
            <a:fld id="{B9A16FE1-1BFB-4647-854E-7DD30451B696}" type="slidenum">
              <a:rPr lang="en-US" smtClean="0"/>
              <a:t>9</a:t>
            </a:fld>
            <a:endParaRPr lang="en-US"/>
          </a:p>
        </p:txBody>
      </p:sp>
      <p:pic>
        <p:nvPicPr>
          <p:cNvPr id="2050" name="Picture 2" descr="Man cyborg poster, T-800, Terminator, cyborg, movies HD wallpaper |  Wallpaper Flare">
            <a:extLst>
              <a:ext uri="{FF2B5EF4-FFF2-40B4-BE49-F238E27FC236}">
                <a16:creationId xmlns:a16="http://schemas.microsoft.com/office/drawing/2014/main" id="{140C969A-DE72-1E46-AC18-D7EEB7353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3" y="0"/>
            <a:ext cx="12615863" cy="78849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Recording 27 aug. 2021 10:13:06" descr="Audio Recording 27 aug. 2021 10:13:06">
            <a:hlinkClick r:id="" action="ppaction://media"/>
            <a:extLst>
              <a:ext uri="{FF2B5EF4-FFF2-40B4-BE49-F238E27FC236}">
                <a16:creationId xmlns:a16="http://schemas.microsoft.com/office/drawing/2014/main" id="{03C1B334-B93A-694D-8AFD-1C061C686E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7360" y="379153"/>
            <a:ext cx="812800" cy="812800"/>
          </a:xfrm>
          <a:prstGeom prst="rect">
            <a:avLst/>
          </a:prstGeom>
        </p:spPr>
      </p:pic>
    </p:spTree>
    <p:extLst>
      <p:ext uri="{BB962C8B-B14F-4D97-AF65-F5344CB8AC3E}">
        <p14:creationId xmlns:p14="http://schemas.microsoft.com/office/powerpoint/2010/main" val="28254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owerpoint Templates voor Hogeschool Rotterdam / HRDM">
  <a:themeElements>
    <a:clrScheme name="HRDM">
      <a:dk1>
        <a:srgbClr val="FFFFFF"/>
      </a:dk1>
      <a:lt1>
        <a:srgbClr val="FFFFFF"/>
      </a:lt1>
      <a:dk2>
        <a:srgbClr val="CC0033"/>
      </a:dk2>
      <a:lt2>
        <a:srgbClr val="0099FF"/>
      </a:lt2>
      <a:accent1>
        <a:srgbClr val="000068"/>
      </a:accent1>
      <a:accent2>
        <a:srgbClr val="FFCC00"/>
      </a:accent2>
      <a:accent3>
        <a:srgbClr val="CC0033"/>
      </a:accent3>
      <a:accent4>
        <a:srgbClr val="B2B2B2"/>
      </a:accent4>
      <a:accent5>
        <a:srgbClr val="E5E5E5"/>
      </a:accent5>
      <a:accent6>
        <a:srgbClr val="E8E8F0"/>
      </a:accent6>
      <a:hlink>
        <a:srgbClr val="0099FF"/>
      </a:hlink>
      <a:folHlink>
        <a:srgbClr val="000068"/>
      </a:folHlink>
    </a:clrScheme>
    <a:fontScheme name="HRDM-Titel">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defRPr>
        </a:defPPr>
      </a:lstStyle>
    </a:lnDef>
  </a:objectDefaults>
  <a:extraClrSchemeLst>
    <a:extraClrScheme>
      <a:clrScheme name="Inter Acc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ter Acce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ter Acce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ter Acce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ter Acce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ter Acce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ter Acce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ter Acce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ter Acce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ter Acce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ter Acce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ter Acce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ter Access 1">
        <a:dk1>
          <a:srgbClr val="000000"/>
        </a:dk1>
        <a:lt1>
          <a:srgbClr val="FFFFFF"/>
        </a:lt1>
        <a:dk2>
          <a:srgbClr val="003F45"/>
        </a:dk2>
        <a:lt2>
          <a:srgbClr val="808080"/>
        </a:lt2>
        <a:accent1>
          <a:srgbClr val="00907C"/>
        </a:accent1>
        <a:accent2>
          <a:srgbClr val="319C6B"/>
        </a:accent2>
        <a:accent3>
          <a:srgbClr val="FFFFFF"/>
        </a:accent3>
        <a:accent4>
          <a:srgbClr val="000000"/>
        </a:accent4>
        <a:accent5>
          <a:srgbClr val="AAC6BF"/>
        </a:accent5>
        <a:accent6>
          <a:srgbClr val="2B8D60"/>
        </a:accent6>
        <a:hlink>
          <a:srgbClr val="5C8385"/>
        </a:hlink>
        <a:folHlink>
          <a:srgbClr val="0097B1"/>
        </a:folHlink>
      </a:clrScheme>
      <a:clrMap bg1="lt1" tx1="dk1" bg2="lt2" tx2="dk2" accent1="accent1" accent2="accent2" accent3="accent3" accent4="accent4" accent5="accent5" accent6="accent6" hlink="hlink" folHlink="folHlink"/>
    </a:extraClrScheme>
    <a:extraClrScheme>
      <a:clrScheme name="Inter Access 2">
        <a:dk1>
          <a:srgbClr val="000000"/>
        </a:dk1>
        <a:lt1>
          <a:srgbClr val="FFFFFF"/>
        </a:lt1>
        <a:dk2>
          <a:srgbClr val="003F45"/>
        </a:dk2>
        <a:lt2>
          <a:srgbClr val="808080"/>
        </a:lt2>
        <a:accent1>
          <a:srgbClr val="50A5C8"/>
        </a:accent1>
        <a:accent2>
          <a:srgbClr val="2F996A"/>
        </a:accent2>
        <a:accent3>
          <a:srgbClr val="FFFFFF"/>
        </a:accent3>
        <a:accent4>
          <a:srgbClr val="000000"/>
        </a:accent4>
        <a:accent5>
          <a:srgbClr val="B3CFE0"/>
        </a:accent5>
        <a:accent6>
          <a:srgbClr val="2A8A5F"/>
        </a:accent6>
        <a:hlink>
          <a:srgbClr val="B1C37D"/>
        </a:hlink>
        <a:folHlink>
          <a:srgbClr val="0096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kst pagina">
  <a:themeElements>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Lege presentatie">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efaultSectionNames xmlns="7330eba2-56b9-42a1-a3ab-789c21834b0e" xsi:nil="true"/>
    <Invited_Members xmlns="7330eba2-56b9-42a1-a3ab-789c21834b0e" xsi:nil="true"/>
    <Math_Settings xmlns="7330eba2-56b9-42a1-a3ab-789c21834b0e" xsi:nil="true"/>
    <Templates xmlns="7330eba2-56b9-42a1-a3ab-789c21834b0e" xsi:nil="true"/>
    <Member_Groups xmlns="7330eba2-56b9-42a1-a3ab-789c21834b0e">
      <UserInfo>
        <DisplayName/>
        <AccountId xsi:nil="true"/>
        <AccountType/>
      </UserInfo>
    </Member_Groups>
    <AppVersion xmlns="7330eba2-56b9-42a1-a3ab-789c21834b0e" xsi:nil="true"/>
    <Has_Leaders_Only_SectionGroup xmlns="7330eba2-56b9-42a1-a3ab-789c21834b0e" xsi:nil="true"/>
    <LMS_Mappings xmlns="7330eba2-56b9-42a1-a3ab-789c21834b0e" xsi:nil="true"/>
    <Invited_Leaders xmlns="7330eba2-56b9-42a1-a3ab-789c21834b0e" xsi:nil="true"/>
    <CultureName xmlns="7330eba2-56b9-42a1-a3ab-789c21834b0e" xsi:nil="true"/>
    <Owner xmlns="7330eba2-56b9-42a1-a3ab-789c21834b0e">
      <UserInfo>
        <DisplayName/>
        <AccountId xsi:nil="true"/>
        <AccountType/>
      </UserInfo>
    </Owner>
    <TeamsChannelId xmlns="7330eba2-56b9-42a1-a3ab-789c21834b0e" xsi:nil="true"/>
    <IsNotebookLocked xmlns="7330eba2-56b9-42a1-a3ab-789c21834b0e" xsi:nil="true"/>
    <NotebookType xmlns="7330eba2-56b9-42a1-a3ab-789c21834b0e" xsi:nil="true"/>
    <FolderType xmlns="7330eba2-56b9-42a1-a3ab-789c21834b0e" xsi:nil="true"/>
    <Leaders xmlns="7330eba2-56b9-42a1-a3ab-789c21834b0e">
      <UserInfo>
        <DisplayName/>
        <AccountId xsi:nil="true"/>
        <AccountType/>
      </UserInfo>
    </Leaders>
    <Distribution_Groups xmlns="7330eba2-56b9-42a1-a3ab-789c21834b0e" xsi:nil="true"/>
    <Is_Collaboration_Space_Locked xmlns="7330eba2-56b9-42a1-a3ab-789c21834b0e" xsi:nil="true"/>
    <Members xmlns="7330eba2-56b9-42a1-a3ab-789c21834b0e">
      <UserInfo>
        <DisplayName/>
        <AccountId xsi:nil="true"/>
        <AccountType/>
      </UserInfo>
    </Members>
    <Self_Registration_Enabled xmlns="7330eba2-56b9-42a1-a3ab-789c21834b0e" xsi:nil="true"/>
    <SharedWithUsers xmlns="45d963a6-a7b1-4dba-820b-12536299d821">
      <UserInfo>
        <DisplayName>Weeber, K. (Keena)</DisplayName>
        <AccountId>66</AccountId>
        <AccountType/>
      </UserInfo>
    </SharedWithUsers>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95164347309A4BBBDB091E9FCBD4FD" ma:contentTypeVersion="30" ma:contentTypeDescription="Create a new document." ma:contentTypeScope="" ma:versionID="3bd3ef91cf55ba4ed5c5b59575dd839c">
  <xsd:schema xmlns:xsd="http://www.w3.org/2001/XMLSchema" xmlns:xs="http://www.w3.org/2001/XMLSchema" xmlns:p="http://schemas.microsoft.com/office/2006/metadata/properties" xmlns:ns2="7330eba2-56b9-42a1-a3ab-789c21834b0e" xmlns:ns3="45d963a6-a7b1-4dba-820b-12536299d821" targetNamespace="http://schemas.microsoft.com/office/2006/metadata/properties" ma:root="true" ma:fieldsID="bdfac25e7b882300a60c706ea899edc4" ns2:_="" ns3:_="">
    <xsd:import namespace="7330eba2-56b9-42a1-a3ab-789c21834b0e"/>
    <xsd:import namespace="45d963a6-a7b1-4dba-820b-12536299d821"/>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0eba2-56b9-42a1-a3ab-789c21834b0e"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d963a6-a7b1-4dba-820b-12536299d821"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B74F29-A70B-4204-83E9-6933B1E4368F}">
  <ds:schemaRefs>
    <ds:schemaRef ds:uri="45d963a6-a7b1-4dba-820b-12536299d821"/>
    <ds:schemaRef ds:uri="7330eba2-56b9-42a1-a3ab-789c21834b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5D64F2B-DD86-45E7-A190-8CCF5EC8F63D}">
  <ds:schemaRefs>
    <ds:schemaRef ds:uri="http://schemas.microsoft.com/office/2006/metadata/longProperties"/>
  </ds:schemaRefs>
</ds:datastoreItem>
</file>

<file path=customXml/itemProps3.xml><?xml version="1.0" encoding="utf-8"?>
<ds:datastoreItem xmlns:ds="http://schemas.openxmlformats.org/officeDocument/2006/customXml" ds:itemID="{868201D6-6424-403F-9CFC-0880FC9F8186}">
  <ds:schemaRefs>
    <ds:schemaRef ds:uri="45d963a6-a7b1-4dba-820b-12536299d821"/>
    <ds:schemaRef ds:uri="7330eba2-56b9-42a1-a3ab-789c21834b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4008D01-2D09-4536-A97E-F883170851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6701</TotalTime>
  <Words>1172</Words>
  <Application>Microsoft Office PowerPoint</Application>
  <PresentationFormat>Widescreen</PresentationFormat>
  <Paragraphs>187</Paragraphs>
  <Slides>40</Slides>
  <Notes>38</Notes>
  <HiddenSlides>0</HiddenSlides>
  <MMClips>34</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Powerpoint Templates voor Hogeschool Rotterdam / HRDM</vt:lpstr>
      <vt:lpstr>1_tekst pagina</vt:lpstr>
      <vt:lpstr>AI raakt ons allemaal!</vt:lpstr>
      <vt:lpstr>PowerPoint Presentation</vt:lpstr>
      <vt:lpstr>Wat weet je na deze 15 minuten</vt:lpstr>
      <vt:lpstr>Programma AI &amp; Ethiek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Narrow AI</vt:lpstr>
      <vt:lpstr>PowerPoint Presentation</vt:lpstr>
      <vt:lpstr>PowerPoint Presentation</vt:lpstr>
      <vt:lpstr>PowerPoint Presentation</vt:lpstr>
      <vt:lpstr>Rule based AI en Data-driven AI </vt:lpstr>
      <vt:lpstr>Rule based AI  </vt:lpstr>
      <vt:lpstr>Data-driven AI </vt:lpstr>
      <vt:lpstr>WAT IS AI DAN? Snack slide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 – Snack Slide </vt:lpstr>
      <vt:lpstr>Deep learning</vt:lpstr>
      <vt:lpstr>Machine learning VS Deeplearning </vt:lpstr>
      <vt:lpstr>PowerPoint Presentation</vt:lpstr>
      <vt:lpstr>PowerPoint Presentation</vt:lpstr>
      <vt:lpstr>PowerPoint Presentation</vt:lpstr>
      <vt:lpstr>Over welke vragen kan je nadenken?</vt:lpstr>
      <vt:lpstr>Wil je meer leren over Kunstmatige Intelligentie? </vt:lpstr>
      <vt:lpstr>Wil je verder praten? Meer weten?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Leerteam bijeenkomst 1 periode 3</dc:title>
  <dc:creator>Hamersveld, E. van (Eline)</dc:creator>
  <cp:lastModifiedBy>Brom, M.K. (Marije)</cp:lastModifiedBy>
  <cp:revision>19</cp:revision>
  <dcterms:created xsi:type="dcterms:W3CDTF">2020-02-10T12:22:16Z</dcterms:created>
  <dcterms:modified xsi:type="dcterms:W3CDTF">2021-08-31T06:50:12Z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0x0101006A95164347309A4BBBDB091E9FCBD4FD</vt:lpwstr>
  </property>
</Properties>
</file>