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15"/>
  </p:notesMasterIdLst>
  <p:handoutMasterIdLst>
    <p:handoutMasterId r:id="rId16"/>
  </p:handoutMasterIdLst>
  <p:sldIdLst>
    <p:sldId id="256" r:id="rId5"/>
    <p:sldId id="262" r:id="rId6"/>
    <p:sldId id="264" r:id="rId7"/>
    <p:sldId id="260" r:id="rId8"/>
    <p:sldId id="263" r:id="rId9"/>
    <p:sldId id="265" r:id="rId10"/>
    <p:sldId id="266" r:id="rId11"/>
    <p:sldId id="267" r:id="rId12"/>
    <p:sldId id="268" r:id="rId13"/>
    <p:sldId id="275" r:id="rId14"/>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64" autoAdjust="0"/>
    <p:restoredTop sz="95872" autoAdjust="0"/>
  </p:normalViewPr>
  <p:slideViewPr>
    <p:cSldViewPr snapToGrid="0">
      <p:cViewPr varScale="1">
        <p:scale>
          <a:sx n="113" d="100"/>
          <a:sy n="113" d="100"/>
        </p:scale>
        <p:origin x="624" y="184"/>
      </p:cViewPr>
      <p:guideLst/>
    </p:cSldViewPr>
  </p:slideViewPr>
  <p:notesTextViewPr>
    <p:cViewPr>
      <p:scale>
        <a:sx n="1" d="1"/>
        <a:sy n="1" d="1"/>
      </p:scale>
      <p:origin x="0" y="0"/>
    </p:cViewPr>
  </p:notesTextViewPr>
  <p:notesViewPr>
    <p:cSldViewPr snapToGrid="0">
      <p:cViewPr varScale="1">
        <p:scale>
          <a:sx n="89" d="100"/>
          <a:sy n="89" d="100"/>
        </p:scale>
        <p:origin x="37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8C218-78F8-4462-B6B9-5A3700643299}"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E1693221-B3BC-4E4A-92C9-35946A8229E2}">
      <dgm:prSet/>
      <dgm:spPr/>
      <dgm:t>
        <a:bodyPr/>
        <a:lstStyle/>
        <a:p>
          <a:r>
            <a:rPr lang="nl-NL" dirty="0"/>
            <a:t>Introductie</a:t>
          </a:r>
          <a:endParaRPr lang="en-US" dirty="0"/>
        </a:p>
      </dgm:t>
    </dgm:pt>
    <dgm:pt modelId="{A6F139B7-DAFC-493F-AB1E-36C33ED40099}" type="parTrans" cxnId="{9FB607CC-CD52-4370-AE59-8C04D4A8B047}">
      <dgm:prSet/>
      <dgm:spPr/>
      <dgm:t>
        <a:bodyPr/>
        <a:lstStyle/>
        <a:p>
          <a:endParaRPr lang="en-US"/>
        </a:p>
      </dgm:t>
    </dgm:pt>
    <dgm:pt modelId="{441F70FB-E35B-40E4-B186-22FEC7C61DC0}" type="sibTrans" cxnId="{9FB607CC-CD52-4370-AE59-8C04D4A8B047}">
      <dgm:prSet/>
      <dgm:spPr/>
      <dgm:t>
        <a:bodyPr/>
        <a:lstStyle/>
        <a:p>
          <a:endParaRPr lang="en-US"/>
        </a:p>
      </dgm:t>
    </dgm:pt>
    <dgm:pt modelId="{86ACAEDF-BB6D-4868-B15D-DA81684FD78F}">
      <dgm:prSet/>
      <dgm:spPr/>
      <dgm:t>
        <a:bodyPr/>
        <a:lstStyle/>
        <a:p>
          <a:r>
            <a:rPr lang="en-US" dirty="0"/>
            <a:t>Informatie over het onderwerp</a:t>
          </a:r>
        </a:p>
      </dgm:t>
    </dgm:pt>
    <dgm:pt modelId="{5419A7AF-3258-4BF7-97D8-B0AD021021EC}" type="parTrans" cxnId="{1DAE78F2-01AD-4A85-BDCE-315DA8779699}">
      <dgm:prSet/>
      <dgm:spPr/>
      <dgm:t>
        <a:bodyPr/>
        <a:lstStyle/>
        <a:p>
          <a:endParaRPr lang="en-US"/>
        </a:p>
      </dgm:t>
    </dgm:pt>
    <dgm:pt modelId="{DEC387C8-C49B-4633-A61F-35DE1AC0DD2D}" type="sibTrans" cxnId="{1DAE78F2-01AD-4A85-BDCE-315DA8779699}">
      <dgm:prSet/>
      <dgm:spPr/>
      <dgm:t>
        <a:bodyPr/>
        <a:lstStyle/>
        <a:p>
          <a:endParaRPr lang="en-US"/>
        </a:p>
      </dgm:t>
    </dgm:pt>
    <dgm:pt modelId="{D140111B-1D81-468B-9ECF-F686DE58C898}">
      <dgm:prSet/>
      <dgm:spPr/>
      <dgm:t>
        <a:bodyPr/>
        <a:lstStyle/>
        <a:p>
          <a:r>
            <a:rPr lang="nl-NL" dirty="0"/>
            <a:t>Korte film</a:t>
          </a:r>
          <a:endParaRPr lang="en-US" dirty="0"/>
        </a:p>
      </dgm:t>
    </dgm:pt>
    <dgm:pt modelId="{A77868F4-37F2-406A-B354-290E591BED0B}" type="parTrans" cxnId="{72E13D94-8CF7-400E-A719-144BBA16A0E7}">
      <dgm:prSet/>
      <dgm:spPr/>
      <dgm:t>
        <a:bodyPr/>
        <a:lstStyle/>
        <a:p>
          <a:endParaRPr lang="en-US"/>
        </a:p>
      </dgm:t>
    </dgm:pt>
    <dgm:pt modelId="{53825B50-4BCC-46A0-B467-A157A31BFFB4}" type="sibTrans" cxnId="{72E13D94-8CF7-400E-A719-144BBA16A0E7}">
      <dgm:prSet/>
      <dgm:spPr/>
      <dgm:t>
        <a:bodyPr/>
        <a:lstStyle/>
        <a:p>
          <a:endParaRPr lang="en-US"/>
        </a:p>
      </dgm:t>
    </dgm:pt>
    <dgm:pt modelId="{4C5300D1-72B4-422B-BFBC-61D6A2675E60}">
      <dgm:prSet/>
      <dgm:spPr/>
      <dgm:t>
        <a:bodyPr/>
        <a:lstStyle/>
        <a:p>
          <a:r>
            <a:rPr lang="en-US" dirty="0"/>
            <a:t>Quiz</a:t>
          </a:r>
        </a:p>
      </dgm:t>
    </dgm:pt>
    <dgm:pt modelId="{5A9DAFA5-3255-498D-8F76-6A7B9F45514C}" type="parTrans" cxnId="{1A7E151B-4B0F-472F-8229-947E271D2E30}">
      <dgm:prSet/>
      <dgm:spPr/>
      <dgm:t>
        <a:bodyPr/>
        <a:lstStyle/>
        <a:p>
          <a:endParaRPr lang="en-US"/>
        </a:p>
      </dgm:t>
    </dgm:pt>
    <dgm:pt modelId="{90C92559-017B-4605-9F00-33B222A6F477}" type="sibTrans" cxnId="{1A7E151B-4B0F-472F-8229-947E271D2E30}">
      <dgm:prSet/>
      <dgm:spPr/>
      <dgm:t>
        <a:bodyPr/>
        <a:lstStyle/>
        <a:p>
          <a:endParaRPr lang="en-US"/>
        </a:p>
      </dgm:t>
    </dgm:pt>
    <dgm:pt modelId="{9C88814B-44B9-4D9A-8201-FAF48FD3C1FF}">
      <dgm:prSet/>
      <dgm:spPr/>
      <dgm:t>
        <a:bodyPr/>
        <a:lstStyle/>
        <a:p>
          <a:r>
            <a:rPr lang="en-US" dirty="0"/>
            <a:t>Afronding</a:t>
          </a:r>
        </a:p>
      </dgm:t>
    </dgm:pt>
    <dgm:pt modelId="{ED4D190D-2598-45CC-B799-1316EA2E3B43}" type="parTrans" cxnId="{C803531B-A66C-4F06-8281-EF2E8EB37254}">
      <dgm:prSet/>
      <dgm:spPr/>
      <dgm:t>
        <a:bodyPr/>
        <a:lstStyle/>
        <a:p>
          <a:endParaRPr lang="en-US"/>
        </a:p>
      </dgm:t>
    </dgm:pt>
    <dgm:pt modelId="{1903B96F-9AFA-44CC-8B32-03D4DC45F947}" type="sibTrans" cxnId="{C803531B-A66C-4F06-8281-EF2E8EB37254}">
      <dgm:prSet/>
      <dgm:spPr/>
      <dgm:t>
        <a:bodyPr/>
        <a:lstStyle/>
        <a:p>
          <a:endParaRPr lang="en-US"/>
        </a:p>
      </dgm:t>
    </dgm:pt>
    <dgm:pt modelId="{7D8E81DF-3817-DD48-8309-B487F5690A44}" type="pres">
      <dgm:prSet presAssocID="{8288C218-78F8-4462-B6B9-5A3700643299}" presName="linear" presStyleCnt="0">
        <dgm:presLayoutVars>
          <dgm:animLvl val="lvl"/>
          <dgm:resizeHandles val="exact"/>
        </dgm:presLayoutVars>
      </dgm:prSet>
      <dgm:spPr/>
    </dgm:pt>
    <dgm:pt modelId="{4A70763C-4FFF-5D4B-8C7E-8C646521864F}" type="pres">
      <dgm:prSet presAssocID="{E1693221-B3BC-4E4A-92C9-35946A8229E2}" presName="parentText" presStyleLbl="node1" presStyleIdx="0" presStyleCnt="5">
        <dgm:presLayoutVars>
          <dgm:chMax val="0"/>
          <dgm:bulletEnabled val="1"/>
        </dgm:presLayoutVars>
      </dgm:prSet>
      <dgm:spPr/>
    </dgm:pt>
    <dgm:pt modelId="{3236B814-278E-D047-A5A4-427DE6353079}" type="pres">
      <dgm:prSet presAssocID="{441F70FB-E35B-40E4-B186-22FEC7C61DC0}" presName="spacer" presStyleCnt="0"/>
      <dgm:spPr/>
    </dgm:pt>
    <dgm:pt modelId="{CA873373-49D5-BE4F-B93A-A45FA1624072}" type="pres">
      <dgm:prSet presAssocID="{86ACAEDF-BB6D-4868-B15D-DA81684FD78F}" presName="parentText" presStyleLbl="node1" presStyleIdx="1" presStyleCnt="5">
        <dgm:presLayoutVars>
          <dgm:chMax val="0"/>
          <dgm:bulletEnabled val="1"/>
        </dgm:presLayoutVars>
      </dgm:prSet>
      <dgm:spPr/>
    </dgm:pt>
    <dgm:pt modelId="{740B2B8A-A612-4A46-AE47-3E87DE127B17}" type="pres">
      <dgm:prSet presAssocID="{DEC387C8-C49B-4633-A61F-35DE1AC0DD2D}" presName="spacer" presStyleCnt="0"/>
      <dgm:spPr/>
    </dgm:pt>
    <dgm:pt modelId="{BF64DB7B-D5AD-484C-8822-550E64E7ABF9}" type="pres">
      <dgm:prSet presAssocID="{D140111B-1D81-468B-9ECF-F686DE58C898}" presName="parentText" presStyleLbl="node1" presStyleIdx="2" presStyleCnt="5">
        <dgm:presLayoutVars>
          <dgm:chMax val="0"/>
          <dgm:bulletEnabled val="1"/>
        </dgm:presLayoutVars>
      </dgm:prSet>
      <dgm:spPr/>
    </dgm:pt>
    <dgm:pt modelId="{6B0A5A05-304D-BF4E-8F94-1F7AC1C95A98}" type="pres">
      <dgm:prSet presAssocID="{53825B50-4BCC-46A0-B467-A157A31BFFB4}" presName="spacer" presStyleCnt="0"/>
      <dgm:spPr/>
    </dgm:pt>
    <dgm:pt modelId="{6296861E-5B0D-944C-A461-A43D22AEE878}" type="pres">
      <dgm:prSet presAssocID="{4C5300D1-72B4-422B-BFBC-61D6A2675E60}" presName="parentText" presStyleLbl="node1" presStyleIdx="3" presStyleCnt="5">
        <dgm:presLayoutVars>
          <dgm:chMax val="0"/>
          <dgm:bulletEnabled val="1"/>
        </dgm:presLayoutVars>
      </dgm:prSet>
      <dgm:spPr/>
    </dgm:pt>
    <dgm:pt modelId="{086D1FCA-83DF-4A40-BD56-CAD32BC552AD}" type="pres">
      <dgm:prSet presAssocID="{90C92559-017B-4605-9F00-33B222A6F477}" presName="spacer" presStyleCnt="0"/>
      <dgm:spPr/>
    </dgm:pt>
    <dgm:pt modelId="{29405015-E1CB-3244-8897-7D408A293907}" type="pres">
      <dgm:prSet presAssocID="{9C88814B-44B9-4D9A-8201-FAF48FD3C1FF}" presName="parentText" presStyleLbl="node1" presStyleIdx="4" presStyleCnt="5">
        <dgm:presLayoutVars>
          <dgm:chMax val="0"/>
          <dgm:bulletEnabled val="1"/>
        </dgm:presLayoutVars>
      </dgm:prSet>
      <dgm:spPr/>
    </dgm:pt>
  </dgm:ptLst>
  <dgm:cxnLst>
    <dgm:cxn modelId="{1A7E151B-4B0F-472F-8229-947E271D2E30}" srcId="{8288C218-78F8-4462-B6B9-5A3700643299}" destId="{4C5300D1-72B4-422B-BFBC-61D6A2675E60}" srcOrd="3" destOrd="0" parTransId="{5A9DAFA5-3255-498D-8F76-6A7B9F45514C}" sibTransId="{90C92559-017B-4605-9F00-33B222A6F477}"/>
    <dgm:cxn modelId="{C803531B-A66C-4F06-8281-EF2E8EB37254}" srcId="{8288C218-78F8-4462-B6B9-5A3700643299}" destId="{9C88814B-44B9-4D9A-8201-FAF48FD3C1FF}" srcOrd="4" destOrd="0" parTransId="{ED4D190D-2598-45CC-B799-1316EA2E3B43}" sibTransId="{1903B96F-9AFA-44CC-8B32-03D4DC45F947}"/>
    <dgm:cxn modelId="{33957449-69EA-8E49-B011-68F3C7EB71EB}" type="presOf" srcId="{D140111B-1D81-468B-9ECF-F686DE58C898}" destId="{BF64DB7B-D5AD-484C-8822-550E64E7ABF9}" srcOrd="0" destOrd="0" presId="urn:microsoft.com/office/officeart/2005/8/layout/vList2"/>
    <dgm:cxn modelId="{7519AC50-DCE3-DA4D-BF17-95E4C38D55D8}" type="presOf" srcId="{E1693221-B3BC-4E4A-92C9-35946A8229E2}" destId="{4A70763C-4FFF-5D4B-8C7E-8C646521864F}" srcOrd="0" destOrd="0" presId="urn:microsoft.com/office/officeart/2005/8/layout/vList2"/>
    <dgm:cxn modelId="{AFD7D862-15DD-5242-993D-4591564A3448}" type="presOf" srcId="{4C5300D1-72B4-422B-BFBC-61D6A2675E60}" destId="{6296861E-5B0D-944C-A461-A43D22AEE878}" srcOrd="0" destOrd="0" presId="urn:microsoft.com/office/officeart/2005/8/layout/vList2"/>
    <dgm:cxn modelId="{F8E12E80-C409-3C4A-A607-1E5A17953842}" type="presOf" srcId="{9C88814B-44B9-4D9A-8201-FAF48FD3C1FF}" destId="{29405015-E1CB-3244-8897-7D408A293907}" srcOrd="0" destOrd="0" presId="urn:microsoft.com/office/officeart/2005/8/layout/vList2"/>
    <dgm:cxn modelId="{72E13D94-8CF7-400E-A719-144BBA16A0E7}" srcId="{8288C218-78F8-4462-B6B9-5A3700643299}" destId="{D140111B-1D81-468B-9ECF-F686DE58C898}" srcOrd="2" destOrd="0" parTransId="{A77868F4-37F2-406A-B354-290E591BED0B}" sibTransId="{53825B50-4BCC-46A0-B467-A157A31BFFB4}"/>
    <dgm:cxn modelId="{DA54A2A3-F0EB-744B-8F48-56F384013AD2}" type="presOf" srcId="{86ACAEDF-BB6D-4868-B15D-DA81684FD78F}" destId="{CA873373-49D5-BE4F-B93A-A45FA1624072}" srcOrd="0" destOrd="0" presId="urn:microsoft.com/office/officeart/2005/8/layout/vList2"/>
    <dgm:cxn modelId="{9FB607CC-CD52-4370-AE59-8C04D4A8B047}" srcId="{8288C218-78F8-4462-B6B9-5A3700643299}" destId="{E1693221-B3BC-4E4A-92C9-35946A8229E2}" srcOrd="0" destOrd="0" parTransId="{A6F139B7-DAFC-493F-AB1E-36C33ED40099}" sibTransId="{441F70FB-E35B-40E4-B186-22FEC7C61DC0}"/>
    <dgm:cxn modelId="{75B481DF-3F1E-5D4D-AC1B-B858B0BCA776}" type="presOf" srcId="{8288C218-78F8-4462-B6B9-5A3700643299}" destId="{7D8E81DF-3817-DD48-8309-B487F5690A44}" srcOrd="0" destOrd="0" presId="urn:microsoft.com/office/officeart/2005/8/layout/vList2"/>
    <dgm:cxn modelId="{1DAE78F2-01AD-4A85-BDCE-315DA8779699}" srcId="{8288C218-78F8-4462-B6B9-5A3700643299}" destId="{86ACAEDF-BB6D-4868-B15D-DA81684FD78F}" srcOrd="1" destOrd="0" parTransId="{5419A7AF-3258-4BF7-97D8-B0AD021021EC}" sibTransId="{DEC387C8-C49B-4633-A61F-35DE1AC0DD2D}"/>
    <dgm:cxn modelId="{7E3DE401-F2DC-7D4F-874E-3155B7AA5B4E}" type="presParOf" srcId="{7D8E81DF-3817-DD48-8309-B487F5690A44}" destId="{4A70763C-4FFF-5D4B-8C7E-8C646521864F}" srcOrd="0" destOrd="0" presId="urn:microsoft.com/office/officeart/2005/8/layout/vList2"/>
    <dgm:cxn modelId="{333F02B2-BD9A-2641-AE10-AE0DB7032F60}" type="presParOf" srcId="{7D8E81DF-3817-DD48-8309-B487F5690A44}" destId="{3236B814-278E-D047-A5A4-427DE6353079}" srcOrd="1" destOrd="0" presId="urn:microsoft.com/office/officeart/2005/8/layout/vList2"/>
    <dgm:cxn modelId="{37104811-18B0-8B48-9E85-8F27D86570C1}" type="presParOf" srcId="{7D8E81DF-3817-DD48-8309-B487F5690A44}" destId="{CA873373-49D5-BE4F-B93A-A45FA1624072}" srcOrd="2" destOrd="0" presId="urn:microsoft.com/office/officeart/2005/8/layout/vList2"/>
    <dgm:cxn modelId="{B839B95D-C7D7-8E4C-9FA1-50F9BEE50774}" type="presParOf" srcId="{7D8E81DF-3817-DD48-8309-B487F5690A44}" destId="{740B2B8A-A612-4A46-AE47-3E87DE127B17}" srcOrd="3" destOrd="0" presId="urn:microsoft.com/office/officeart/2005/8/layout/vList2"/>
    <dgm:cxn modelId="{278986C8-9B15-ED41-A2CC-FB5D39AC530D}" type="presParOf" srcId="{7D8E81DF-3817-DD48-8309-B487F5690A44}" destId="{BF64DB7B-D5AD-484C-8822-550E64E7ABF9}" srcOrd="4" destOrd="0" presId="urn:microsoft.com/office/officeart/2005/8/layout/vList2"/>
    <dgm:cxn modelId="{5799EBE2-EDEE-AA44-8FE3-15B6D9940FF9}" type="presParOf" srcId="{7D8E81DF-3817-DD48-8309-B487F5690A44}" destId="{6B0A5A05-304D-BF4E-8F94-1F7AC1C95A98}" srcOrd="5" destOrd="0" presId="urn:microsoft.com/office/officeart/2005/8/layout/vList2"/>
    <dgm:cxn modelId="{DE6F31C9-0D41-594D-BA0B-499E0ED5BBBA}" type="presParOf" srcId="{7D8E81DF-3817-DD48-8309-B487F5690A44}" destId="{6296861E-5B0D-944C-A461-A43D22AEE878}" srcOrd="6" destOrd="0" presId="urn:microsoft.com/office/officeart/2005/8/layout/vList2"/>
    <dgm:cxn modelId="{063B0CC8-A80D-764A-9006-2306837E840B}" type="presParOf" srcId="{7D8E81DF-3817-DD48-8309-B487F5690A44}" destId="{086D1FCA-83DF-4A40-BD56-CAD32BC552AD}" srcOrd="7" destOrd="0" presId="urn:microsoft.com/office/officeart/2005/8/layout/vList2"/>
    <dgm:cxn modelId="{07D5D774-1AFA-D544-B2F1-31F99018C10D}" type="presParOf" srcId="{7D8E81DF-3817-DD48-8309-B487F5690A44}" destId="{29405015-E1CB-3244-8897-7D408A29390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DBD8B-B772-4DB5-8D12-78D7F3EEB00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825895EA-DC85-4A2F-A8DC-32B80883B4C0}">
      <dgm:prSet/>
      <dgm:spPr/>
      <dgm:t>
        <a:bodyPr/>
        <a:lstStyle/>
        <a:p>
          <a:r>
            <a:rPr lang="nl-NL" dirty="0"/>
            <a:t>Angst </a:t>
          </a:r>
          <a:endParaRPr lang="en-US" dirty="0"/>
        </a:p>
      </dgm:t>
    </dgm:pt>
    <dgm:pt modelId="{19F49AB0-DB15-475A-B1F7-F3CAD608077F}" type="parTrans" cxnId="{134AF403-4C95-4547-9BEF-EE83FFE842F6}">
      <dgm:prSet/>
      <dgm:spPr/>
      <dgm:t>
        <a:bodyPr/>
        <a:lstStyle/>
        <a:p>
          <a:endParaRPr lang="en-US"/>
        </a:p>
      </dgm:t>
    </dgm:pt>
    <dgm:pt modelId="{9B1F8ED5-5608-4B89-8AEE-A23B307A0C51}" type="sibTrans" cxnId="{134AF403-4C95-4547-9BEF-EE83FFE842F6}">
      <dgm:prSet/>
      <dgm:spPr/>
      <dgm:t>
        <a:bodyPr/>
        <a:lstStyle/>
        <a:p>
          <a:endParaRPr lang="en-US"/>
        </a:p>
      </dgm:t>
    </dgm:pt>
    <dgm:pt modelId="{8371403D-B9F3-4B4F-95A2-18CEE2D19BD7}">
      <dgm:prSet/>
      <dgm:spPr/>
      <dgm:t>
        <a:bodyPr/>
        <a:lstStyle/>
        <a:p>
          <a:r>
            <a:rPr lang="nl-NL" dirty="0"/>
            <a:t>Depressie</a:t>
          </a:r>
          <a:endParaRPr lang="en-US" dirty="0"/>
        </a:p>
      </dgm:t>
    </dgm:pt>
    <dgm:pt modelId="{692CE7E7-1670-45AC-A8EE-006BE5DE9D13}" type="parTrans" cxnId="{20C0C623-192F-46CF-A21D-76D086FC38DF}">
      <dgm:prSet/>
      <dgm:spPr/>
      <dgm:t>
        <a:bodyPr/>
        <a:lstStyle/>
        <a:p>
          <a:endParaRPr lang="en-US"/>
        </a:p>
      </dgm:t>
    </dgm:pt>
    <dgm:pt modelId="{2775EEFE-7F17-4720-A8F5-CBC46107D683}" type="sibTrans" cxnId="{20C0C623-192F-46CF-A21D-76D086FC38DF}">
      <dgm:prSet/>
      <dgm:spPr/>
      <dgm:t>
        <a:bodyPr/>
        <a:lstStyle/>
        <a:p>
          <a:endParaRPr lang="en-US"/>
        </a:p>
      </dgm:t>
    </dgm:pt>
    <dgm:pt modelId="{E222247A-4D42-4ADA-83EC-FE33F87BF36D}">
      <dgm:prSet/>
      <dgm:spPr/>
      <dgm:t>
        <a:bodyPr/>
        <a:lstStyle/>
        <a:p>
          <a:r>
            <a:rPr lang="nl-NL" dirty="0"/>
            <a:t>Posttraumatische-stres stoornis</a:t>
          </a:r>
          <a:endParaRPr lang="en-US" dirty="0"/>
        </a:p>
      </dgm:t>
    </dgm:pt>
    <dgm:pt modelId="{7870159C-BF74-496B-BC83-E5BEDD220A8F}" type="parTrans" cxnId="{F7277517-5022-4F15-97DB-59CC30E69293}">
      <dgm:prSet/>
      <dgm:spPr/>
      <dgm:t>
        <a:bodyPr/>
        <a:lstStyle/>
        <a:p>
          <a:endParaRPr lang="en-US"/>
        </a:p>
      </dgm:t>
    </dgm:pt>
    <dgm:pt modelId="{F04ABA30-0821-483F-9BE7-50C6C4E3D436}" type="sibTrans" cxnId="{F7277517-5022-4F15-97DB-59CC30E69293}">
      <dgm:prSet/>
      <dgm:spPr/>
      <dgm:t>
        <a:bodyPr/>
        <a:lstStyle/>
        <a:p>
          <a:endParaRPr lang="en-US"/>
        </a:p>
      </dgm:t>
    </dgm:pt>
    <dgm:pt modelId="{E2A4269A-7C5C-4C66-B06E-9FA6DCAD8FA3}">
      <dgm:prSet/>
      <dgm:spPr/>
      <dgm:t>
        <a:bodyPr/>
        <a:lstStyle/>
        <a:p>
          <a:r>
            <a:rPr lang="nl-NL" dirty="0"/>
            <a:t>Suïcide</a:t>
          </a:r>
          <a:endParaRPr lang="en-US" dirty="0"/>
        </a:p>
      </dgm:t>
    </dgm:pt>
    <dgm:pt modelId="{CF2E7275-3784-4945-861C-CAD93F59AE92}" type="parTrans" cxnId="{3D56D12A-4C80-4B1F-9FC1-EE039F0B45AA}">
      <dgm:prSet/>
      <dgm:spPr/>
      <dgm:t>
        <a:bodyPr/>
        <a:lstStyle/>
        <a:p>
          <a:endParaRPr lang="en-US"/>
        </a:p>
      </dgm:t>
    </dgm:pt>
    <dgm:pt modelId="{13274A21-3935-4294-97E0-D7DC8264CE38}" type="sibTrans" cxnId="{3D56D12A-4C80-4B1F-9FC1-EE039F0B45AA}">
      <dgm:prSet/>
      <dgm:spPr/>
      <dgm:t>
        <a:bodyPr/>
        <a:lstStyle/>
        <a:p>
          <a:endParaRPr lang="en-US"/>
        </a:p>
      </dgm:t>
    </dgm:pt>
    <dgm:pt modelId="{FAAF57CB-70F6-42BA-9340-EDEBF570C10D}">
      <dgm:prSet/>
      <dgm:spPr/>
      <dgm:t>
        <a:bodyPr/>
        <a:lstStyle/>
        <a:p>
          <a:r>
            <a:rPr lang="nl-NL" dirty="0"/>
            <a:t>Eetstoornis(sen)</a:t>
          </a:r>
        </a:p>
      </dgm:t>
    </dgm:pt>
    <dgm:pt modelId="{2AEC13BD-02F5-43DA-9C50-5E8D3E0BD5D6}" type="parTrans" cxnId="{A2229C3F-AC99-4CD8-A2EC-CD862145F583}">
      <dgm:prSet/>
      <dgm:spPr/>
      <dgm:t>
        <a:bodyPr/>
        <a:lstStyle/>
        <a:p>
          <a:endParaRPr lang="en-US"/>
        </a:p>
      </dgm:t>
    </dgm:pt>
    <dgm:pt modelId="{0375BB7A-559C-4DCE-989F-396F55405B58}" type="sibTrans" cxnId="{A2229C3F-AC99-4CD8-A2EC-CD862145F583}">
      <dgm:prSet/>
      <dgm:spPr/>
      <dgm:t>
        <a:bodyPr/>
        <a:lstStyle/>
        <a:p>
          <a:endParaRPr lang="en-US"/>
        </a:p>
      </dgm:t>
    </dgm:pt>
    <dgm:pt modelId="{B3A0BB6B-62CD-6A4C-8D7E-F760F193F97F}">
      <dgm:prSet/>
      <dgm:spPr/>
      <dgm:t>
        <a:bodyPr/>
        <a:lstStyle/>
        <a:p>
          <a:r>
            <a:rPr lang="nl-NL" dirty="0"/>
            <a:t>Verslavingen</a:t>
          </a:r>
        </a:p>
      </dgm:t>
    </dgm:pt>
    <dgm:pt modelId="{4DCD9835-6E53-4640-81FE-23920907ACB9}" type="parTrans" cxnId="{8E8BD6D9-A3F9-9144-B3F9-0BFD62E8F2A4}">
      <dgm:prSet/>
      <dgm:spPr/>
      <dgm:t>
        <a:bodyPr/>
        <a:lstStyle/>
        <a:p>
          <a:endParaRPr lang="nl-NL"/>
        </a:p>
      </dgm:t>
    </dgm:pt>
    <dgm:pt modelId="{CCFF7662-3EE9-9548-9866-B58B58689184}" type="sibTrans" cxnId="{8E8BD6D9-A3F9-9144-B3F9-0BFD62E8F2A4}">
      <dgm:prSet/>
      <dgm:spPr/>
      <dgm:t>
        <a:bodyPr/>
        <a:lstStyle/>
        <a:p>
          <a:endParaRPr lang="nl-NL"/>
        </a:p>
      </dgm:t>
    </dgm:pt>
    <dgm:pt modelId="{3AD70601-4E0F-5946-9F83-67CC361E9C76}" type="pres">
      <dgm:prSet presAssocID="{082DBD8B-B772-4DB5-8D12-78D7F3EEB005}" presName="vert0" presStyleCnt="0">
        <dgm:presLayoutVars>
          <dgm:dir/>
          <dgm:animOne val="branch"/>
          <dgm:animLvl val="lvl"/>
        </dgm:presLayoutVars>
      </dgm:prSet>
      <dgm:spPr/>
    </dgm:pt>
    <dgm:pt modelId="{460FE5E4-3FBE-9840-85B3-1D72432F554A}" type="pres">
      <dgm:prSet presAssocID="{825895EA-DC85-4A2F-A8DC-32B80883B4C0}" presName="thickLine" presStyleLbl="alignNode1" presStyleIdx="0" presStyleCnt="6"/>
      <dgm:spPr/>
    </dgm:pt>
    <dgm:pt modelId="{F2928B46-8550-2B43-A1CA-2265D3AA19FA}" type="pres">
      <dgm:prSet presAssocID="{825895EA-DC85-4A2F-A8DC-32B80883B4C0}" presName="horz1" presStyleCnt="0"/>
      <dgm:spPr/>
    </dgm:pt>
    <dgm:pt modelId="{686AB617-9334-404B-B45F-012077F2A539}" type="pres">
      <dgm:prSet presAssocID="{825895EA-DC85-4A2F-A8DC-32B80883B4C0}" presName="tx1" presStyleLbl="revTx" presStyleIdx="0" presStyleCnt="6"/>
      <dgm:spPr/>
    </dgm:pt>
    <dgm:pt modelId="{711AC295-7ADC-6640-9133-3E3435D936AD}" type="pres">
      <dgm:prSet presAssocID="{825895EA-DC85-4A2F-A8DC-32B80883B4C0}" presName="vert1" presStyleCnt="0"/>
      <dgm:spPr/>
    </dgm:pt>
    <dgm:pt modelId="{2608033D-2B1E-9442-8C8C-6714A6C39300}" type="pres">
      <dgm:prSet presAssocID="{8371403D-B9F3-4B4F-95A2-18CEE2D19BD7}" presName="thickLine" presStyleLbl="alignNode1" presStyleIdx="1" presStyleCnt="6"/>
      <dgm:spPr/>
    </dgm:pt>
    <dgm:pt modelId="{A4EED2F9-27D3-3E45-B3CA-089A1961CEC7}" type="pres">
      <dgm:prSet presAssocID="{8371403D-B9F3-4B4F-95A2-18CEE2D19BD7}" presName="horz1" presStyleCnt="0"/>
      <dgm:spPr/>
    </dgm:pt>
    <dgm:pt modelId="{FF684667-B615-B14C-91A0-3EA1D26DE61B}" type="pres">
      <dgm:prSet presAssocID="{8371403D-B9F3-4B4F-95A2-18CEE2D19BD7}" presName="tx1" presStyleLbl="revTx" presStyleIdx="1" presStyleCnt="6"/>
      <dgm:spPr/>
    </dgm:pt>
    <dgm:pt modelId="{374C0C72-0D01-994F-BAA6-DE95C1FD85CA}" type="pres">
      <dgm:prSet presAssocID="{8371403D-B9F3-4B4F-95A2-18CEE2D19BD7}" presName="vert1" presStyleCnt="0"/>
      <dgm:spPr/>
    </dgm:pt>
    <dgm:pt modelId="{9C20B3B7-68D1-E94F-90A6-6A31EF581D7A}" type="pres">
      <dgm:prSet presAssocID="{E222247A-4D42-4ADA-83EC-FE33F87BF36D}" presName="thickLine" presStyleLbl="alignNode1" presStyleIdx="2" presStyleCnt="6"/>
      <dgm:spPr/>
    </dgm:pt>
    <dgm:pt modelId="{7AFD2F25-9D43-2E4D-8588-2448A6B85647}" type="pres">
      <dgm:prSet presAssocID="{E222247A-4D42-4ADA-83EC-FE33F87BF36D}" presName="horz1" presStyleCnt="0"/>
      <dgm:spPr/>
    </dgm:pt>
    <dgm:pt modelId="{B4626C14-E46C-1849-A0AE-AD5715B320D4}" type="pres">
      <dgm:prSet presAssocID="{E222247A-4D42-4ADA-83EC-FE33F87BF36D}" presName="tx1" presStyleLbl="revTx" presStyleIdx="2" presStyleCnt="6"/>
      <dgm:spPr/>
    </dgm:pt>
    <dgm:pt modelId="{B5B2C251-4052-0043-9734-FD0E71197B33}" type="pres">
      <dgm:prSet presAssocID="{E222247A-4D42-4ADA-83EC-FE33F87BF36D}" presName="vert1" presStyleCnt="0"/>
      <dgm:spPr/>
    </dgm:pt>
    <dgm:pt modelId="{976D694C-30AA-6F4E-8648-2033EDDF5132}" type="pres">
      <dgm:prSet presAssocID="{E2A4269A-7C5C-4C66-B06E-9FA6DCAD8FA3}" presName="thickLine" presStyleLbl="alignNode1" presStyleIdx="3" presStyleCnt="6"/>
      <dgm:spPr/>
    </dgm:pt>
    <dgm:pt modelId="{E3A2A2F1-1308-424B-B30E-AD1E15C55F50}" type="pres">
      <dgm:prSet presAssocID="{E2A4269A-7C5C-4C66-B06E-9FA6DCAD8FA3}" presName="horz1" presStyleCnt="0"/>
      <dgm:spPr/>
    </dgm:pt>
    <dgm:pt modelId="{78D8B087-F658-3C47-BAFB-EF7A9342951C}" type="pres">
      <dgm:prSet presAssocID="{E2A4269A-7C5C-4C66-B06E-9FA6DCAD8FA3}" presName="tx1" presStyleLbl="revTx" presStyleIdx="3" presStyleCnt="6"/>
      <dgm:spPr/>
    </dgm:pt>
    <dgm:pt modelId="{9EE59010-3626-2946-82D4-A1842A0BFBFA}" type="pres">
      <dgm:prSet presAssocID="{E2A4269A-7C5C-4C66-B06E-9FA6DCAD8FA3}" presName="vert1" presStyleCnt="0"/>
      <dgm:spPr/>
    </dgm:pt>
    <dgm:pt modelId="{18B53772-8532-9F42-8BA0-057332C7A743}" type="pres">
      <dgm:prSet presAssocID="{FAAF57CB-70F6-42BA-9340-EDEBF570C10D}" presName="thickLine" presStyleLbl="alignNode1" presStyleIdx="4" presStyleCnt="6"/>
      <dgm:spPr/>
    </dgm:pt>
    <dgm:pt modelId="{D2D7D77D-720C-554C-A784-044776E3E5A5}" type="pres">
      <dgm:prSet presAssocID="{FAAF57CB-70F6-42BA-9340-EDEBF570C10D}" presName="horz1" presStyleCnt="0"/>
      <dgm:spPr/>
    </dgm:pt>
    <dgm:pt modelId="{6C7CB802-21CE-814C-B6AB-B83EA1E5303C}" type="pres">
      <dgm:prSet presAssocID="{FAAF57CB-70F6-42BA-9340-EDEBF570C10D}" presName="tx1" presStyleLbl="revTx" presStyleIdx="4" presStyleCnt="6"/>
      <dgm:spPr/>
    </dgm:pt>
    <dgm:pt modelId="{37F45A11-A153-7D41-AA19-88CBDAA76FA1}" type="pres">
      <dgm:prSet presAssocID="{FAAF57CB-70F6-42BA-9340-EDEBF570C10D}" presName="vert1" presStyleCnt="0"/>
      <dgm:spPr/>
    </dgm:pt>
    <dgm:pt modelId="{873E9E5F-9470-EF48-B3C2-A3FDFF6A98E1}" type="pres">
      <dgm:prSet presAssocID="{B3A0BB6B-62CD-6A4C-8D7E-F760F193F97F}" presName="thickLine" presStyleLbl="alignNode1" presStyleIdx="5" presStyleCnt="6"/>
      <dgm:spPr/>
    </dgm:pt>
    <dgm:pt modelId="{9DA0A4E4-3984-E249-B4E2-0988B6B078C6}" type="pres">
      <dgm:prSet presAssocID="{B3A0BB6B-62CD-6A4C-8D7E-F760F193F97F}" presName="horz1" presStyleCnt="0"/>
      <dgm:spPr/>
    </dgm:pt>
    <dgm:pt modelId="{9BBBF200-F2E8-9144-9896-8C7416047140}" type="pres">
      <dgm:prSet presAssocID="{B3A0BB6B-62CD-6A4C-8D7E-F760F193F97F}" presName="tx1" presStyleLbl="revTx" presStyleIdx="5" presStyleCnt="6"/>
      <dgm:spPr/>
    </dgm:pt>
    <dgm:pt modelId="{31A0C983-AD3C-484E-84A4-E2503D070E25}" type="pres">
      <dgm:prSet presAssocID="{B3A0BB6B-62CD-6A4C-8D7E-F760F193F97F}" presName="vert1" presStyleCnt="0"/>
      <dgm:spPr/>
    </dgm:pt>
  </dgm:ptLst>
  <dgm:cxnLst>
    <dgm:cxn modelId="{134AF403-4C95-4547-9BEF-EE83FFE842F6}" srcId="{082DBD8B-B772-4DB5-8D12-78D7F3EEB005}" destId="{825895EA-DC85-4A2F-A8DC-32B80883B4C0}" srcOrd="0" destOrd="0" parTransId="{19F49AB0-DB15-475A-B1F7-F3CAD608077F}" sibTransId="{9B1F8ED5-5608-4B89-8AEE-A23B307A0C51}"/>
    <dgm:cxn modelId="{F7277517-5022-4F15-97DB-59CC30E69293}" srcId="{082DBD8B-B772-4DB5-8D12-78D7F3EEB005}" destId="{E222247A-4D42-4ADA-83EC-FE33F87BF36D}" srcOrd="2" destOrd="0" parTransId="{7870159C-BF74-496B-BC83-E5BEDD220A8F}" sibTransId="{F04ABA30-0821-483F-9BE7-50C6C4E3D436}"/>
    <dgm:cxn modelId="{20C0C623-192F-46CF-A21D-76D086FC38DF}" srcId="{082DBD8B-B772-4DB5-8D12-78D7F3EEB005}" destId="{8371403D-B9F3-4B4F-95A2-18CEE2D19BD7}" srcOrd="1" destOrd="0" parTransId="{692CE7E7-1670-45AC-A8EE-006BE5DE9D13}" sibTransId="{2775EEFE-7F17-4720-A8F5-CBC46107D683}"/>
    <dgm:cxn modelId="{8A450228-12A0-6140-9C3A-D84C826257D3}" type="presOf" srcId="{E2A4269A-7C5C-4C66-B06E-9FA6DCAD8FA3}" destId="{78D8B087-F658-3C47-BAFB-EF7A9342951C}" srcOrd="0" destOrd="0" presId="urn:microsoft.com/office/officeart/2008/layout/LinedList"/>
    <dgm:cxn modelId="{3D56D12A-4C80-4B1F-9FC1-EE039F0B45AA}" srcId="{082DBD8B-B772-4DB5-8D12-78D7F3EEB005}" destId="{E2A4269A-7C5C-4C66-B06E-9FA6DCAD8FA3}" srcOrd="3" destOrd="0" parTransId="{CF2E7275-3784-4945-861C-CAD93F59AE92}" sibTransId="{13274A21-3935-4294-97E0-D7DC8264CE38}"/>
    <dgm:cxn modelId="{FE1A7738-538E-644E-A68A-A5ED88D6BAF6}" type="presOf" srcId="{E222247A-4D42-4ADA-83EC-FE33F87BF36D}" destId="{B4626C14-E46C-1849-A0AE-AD5715B320D4}" srcOrd="0" destOrd="0" presId="urn:microsoft.com/office/officeart/2008/layout/LinedList"/>
    <dgm:cxn modelId="{A2229C3F-AC99-4CD8-A2EC-CD862145F583}" srcId="{082DBD8B-B772-4DB5-8D12-78D7F3EEB005}" destId="{FAAF57CB-70F6-42BA-9340-EDEBF570C10D}" srcOrd="4" destOrd="0" parTransId="{2AEC13BD-02F5-43DA-9C50-5E8D3E0BD5D6}" sibTransId="{0375BB7A-559C-4DCE-989F-396F55405B58}"/>
    <dgm:cxn modelId="{E3AE0A6A-90A1-7644-B354-406C937789CA}" type="presOf" srcId="{B3A0BB6B-62CD-6A4C-8D7E-F760F193F97F}" destId="{9BBBF200-F2E8-9144-9896-8C7416047140}" srcOrd="0" destOrd="0" presId="urn:microsoft.com/office/officeart/2008/layout/LinedList"/>
    <dgm:cxn modelId="{25F3449E-F0C3-C146-A5A9-44C1A9F0192E}" type="presOf" srcId="{8371403D-B9F3-4B4F-95A2-18CEE2D19BD7}" destId="{FF684667-B615-B14C-91A0-3EA1D26DE61B}" srcOrd="0" destOrd="0" presId="urn:microsoft.com/office/officeart/2008/layout/LinedList"/>
    <dgm:cxn modelId="{DA693BB4-7130-7D44-8EA1-ADABA44A9BBF}" type="presOf" srcId="{FAAF57CB-70F6-42BA-9340-EDEBF570C10D}" destId="{6C7CB802-21CE-814C-B6AB-B83EA1E5303C}" srcOrd="0" destOrd="0" presId="urn:microsoft.com/office/officeart/2008/layout/LinedList"/>
    <dgm:cxn modelId="{60B517CF-8D0A-7441-9C1E-D72C8DAB8A7F}" type="presOf" srcId="{082DBD8B-B772-4DB5-8D12-78D7F3EEB005}" destId="{3AD70601-4E0F-5946-9F83-67CC361E9C76}" srcOrd="0" destOrd="0" presId="urn:microsoft.com/office/officeart/2008/layout/LinedList"/>
    <dgm:cxn modelId="{8E8BD6D9-A3F9-9144-B3F9-0BFD62E8F2A4}" srcId="{082DBD8B-B772-4DB5-8D12-78D7F3EEB005}" destId="{B3A0BB6B-62CD-6A4C-8D7E-F760F193F97F}" srcOrd="5" destOrd="0" parTransId="{4DCD9835-6E53-4640-81FE-23920907ACB9}" sibTransId="{CCFF7662-3EE9-9548-9866-B58B58689184}"/>
    <dgm:cxn modelId="{C4AD4CDE-9CBC-D242-B3E0-69575F8BA79B}" type="presOf" srcId="{825895EA-DC85-4A2F-A8DC-32B80883B4C0}" destId="{686AB617-9334-404B-B45F-012077F2A539}" srcOrd="0" destOrd="0" presId="urn:microsoft.com/office/officeart/2008/layout/LinedList"/>
    <dgm:cxn modelId="{68397B74-9EED-7646-A5E2-3173C004BFE3}" type="presParOf" srcId="{3AD70601-4E0F-5946-9F83-67CC361E9C76}" destId="{460FE5E4-3FBE-9840-85B3-1D72432F554A}" srcOrd="0" destOrd="0" presId="urn:microsoft.com/office/officeart/2008/layout/LinedList"/>
    <dgm:cxn modelId="{3D934F30-E9D6-CB4D-AB85-F7C0D89D9DD3}" type="presParOf" srcId="{3AD70601-4E0F-5946-9F83-67CC361E9C76}" destId="{F2928B46-8550-2B43-A1CA-2265D3AA19FA}" srcOrd="1" destOrd="0" presId="urn:microsoft.com/office/officeart/2008/layout/LinedList"/>
    <dgm:cxn modelId="{57539A4D-2A90-FB46-9C6A-466EBE0D404A}" type="presParOf" srcId="{F2928B46-8550-2B43-A1CA-2265D3AA19FA}" destId="{686AB617-9334-404B-B45F-012077F2A539}" srcOrd="0" destOrd="0" presId="urn:microsoft.com/office/officeart/2008/layout/LinedList"/>
    <dgm:cxn modelId="{7A0E83FB-07FA-2044-9711-5BF919011669}" type="presParOf" srcId="{F2928B46-8550-2B43-A1CA-2265D3AA19FA}" destId="{711AC295-7ADC-6640-9133-3E3435D936AD}" srcOrd="1" destOrd="0" presId="urn:microsoft.com/office/officeart/2008/layout/LinedList"/>
    <dgm:cxn modelId="{EE2D2131-7BDA-294D-9E42-CFD0A822AD8B}" type="presParOf" srcId="{3AD70601-4E0F-5946-9F83-67CC361E9C76}" destId="{2608033D-2B1E-9442-8C8C-6714A6C39300}" srcOrd="2" destOrd="0" presId="urn:microsoft.com/office/officeart/2008/layout/LinedList"/>
    <dgm:cxn modelId="{CDF03F30-0E01-A641-8F8C-2915EC134D8C}" type="presParOf" srcId="{3AD70601-4E0F-5946-9F83-67CC361E9C76}" destId="{A4EED2F9-27D3-3E45-B3CA-089A1961CEC7}" srcOrd="3" destOrd="0" presId="urn:microsoft.com/office/officeart/2008/layout/LinedList"/>
    <dgm:cxn modelId="{7C3F768D-7DEB-374C-B25B-B2E19DE25ADA}" type="presParOf" srcId="{A4EED2F9-27D3-3E45-B3CA-089A1961CEC7}" destId="{FF684667-B615-B14C-91A0-3EA1D26DE61B}" srcOrd="0" destOrd="0" presId="urn:microsoft.com/office/officeart/2008/layout/LinedList"/>
    <dgm:cxn modelId="{02048FE0-EACB-6F43-AC7F-A98A660090D7}" type="presParOf" srcId="{A4EED2F9-27D3-3E45-B3CA-089A1961CEC7}" destId="{374C0C72-0D01-994F-BAA6-DE95C1FD85CA}" srcOrd="1" destOrd="0" presId="urn:microsoft.com/office/officeart/2008/layout/LinedList"/>
    <dgm:cxn modelId="{0B084734-CC65-9643-BFC2-5336D6235E44}" type="presParOf" srcId="{3AD70601-4E0F-5946-9F83-67CC361E9C76}" destId="{9C20B3B7-68D1-E94F-90A6-6A31EF581D7A}" srcOrd="4" destOrd="0" presId="urn:microsoft.com/office/officeart/2008/layout/LinedList"/>
    <dgm:cxn modelId="{FD3D6597-1061-F745-B577-7DE08D721596}" type="presParOf" srcId="{3AD70601-4E0F-5946-9F83-67CC361E9C76}" destId="{7AFD2F25-9D43-2E4D-8588-2448A6B85647}" srcOrd="5" destOrd="0" presId="urn:microsoft.com/office/officeart/2008/layout/LinedList"/>
    <dgm:cxn modelId="{30620FA8-8B22-C941-818A-F7977B194CA7}" type="presParOf" srcId="{7AFD2F25-9D43-2E4D-8588-2448A6B85647}" destId="{B4626C14-E46C-1849-A0AE-AD5715B320D4}" srcOrd="0" destOrd="0" presId="urn:microsoft.com/office/officeart/2008/layout/LinedList"/>
    <dgm:cxn modelId="{DD3CF05E-1B28-3F49-9A6B-DC103676E1C2}" type="presParOf" srcId="{7AFD2F25-9D43-2E4D-8588-2448A6B85647}" destId="{B5B2C251-4052-0043-9734-FD0E71197B33}" srcOrd="1" destOrd="0" presId="urn:microsoft.com/office/officeart/2008/layout/LinedList"/>
    <dgm:cxn modelId="{B57619A1-B5DC-B143-9367-88529AC30DE1}" type="presParOf" srcId="{3AD70601-4E0F-5946-9F83-67CC361E9C76}" destId="{976D694C-30AA-6F4E-8648-2033EDDF5132}" srcOrd="6" destOrd="0" presId="urn:microsoft.com/office/officeart/2008/layout/LinedList"/>
    <dgm:cxn modelId="{5D06B7CB-BD77-684C-873A-07E8D51AAD6A}" type="presParOf" srcId="{3AD70601-4E0F-5946-9F83-67CC361E9C76}" destId="{E3A2A2F1-1308-424B-B30E-AD1E15C55F50}" srcOrd="7" destOrd="0" presId="urn:microsoft.com/office/officeart/2008/layout/LinedList"/>
    <dgm:cxn modelId="{22C794AD-C84A-3E4B-8A2E-4A94C5A753EC}" type="presParOf" srcId="{E3A2A2F1-1308-424B-B30E-AD1E15C55F50}" destId="{78D8B087-F658-3C47-BAFB-EF7A9342951C}" srcOrd="0" destOrd="0" presId="urn:microsoft.com/office/officeart/2008/layout/LinedList"/>
    <dgm:cxn modelId="{DFB353F9-308F-EB45-BAA8-7CEF39046A1B}" type="presParOf" srcId="{E3A2A2F1-1308-424B-B30E-AD1E15C55F50}" destId="{9EE59010-3626-2946-82D4-A1842A0BFBFA}" srcOrd="1" destOrd="0" presId="urn:microsoft.com/office/officeart/2008/layout/LinedList"/>
    <dgm:cxn modelId="{C8D50F83-CC81-B745-894C-554ABDE5E471}" type="presParOf" srcId="{3AD70601-4E0F-5946-9F83-67CC361E9C76}" destId="{18B53772-8532-9F42-8BA0-057332C7A743}" srcOrd="8" destOrd="0" presId="urn:microsoft.com/office/officeart/2008/layout/LinedList"/>
    <dgm:cxn modelId="{06C563D8-3F39-4740-9ECB-CADDCDBEBD93}" type="presParOf" srcId="{3AD70601-4E0F-5946-9F83-67CC361E9C76}" destId="{D2D7D77D-720C-554C-A784-044776E3E5A5}" srcOrd="9" destOrd="0" presId="urn:microsoft.com/office/officeart/2008/layout/LinedList"/>
    <dgm:cxn modelId="{5E496EF0-F430-9E4C-9514-FA53A22E1B8B}" type="presParOf" srcId="{D2D7D77D-720C-554C-A784-044776E3E5A5}" destId="{6C7CB802-21CE-814C-B6AB-B83EA1E5303C}" srcOrd="0" destOrd="0" presId="urn:microsoft.com/office/officeart/2008/layout/LinedList"/>
    <dgm:cxn modelId="{EE1007C1-3DAE-7444-A4B2-03CF8E4D9C0B}" type="presParOf" srcId="{D2D7D77D-720C-554C-A784-044776E3E5A5}" destId="{37F45A11-A153-7D41-AA19-88CBDAA76FA1}" srcOrd="1" destOrd="0" presId="urn:microsoft.com/office/officeart/2008/layout/LinedList"/>
    <dgm:cxn modelId="{C74F0969-ABD1-1940-834B-EFF233F1EFF9}" type="presParOf" srcId="{3AD70601-4E0F-5946-9F83-67CC361E9C76}" destId="{873E9E5F-9470-EF48-B3C2-A3FDFF6A98E1}" srcOrd="10" destOrd="0" presId="urn:microsoft.com/office/officeart/2008/layout/LinedList"/>
    <dgm:cxn modelId="{2673D222-C069-7E4F-8E23-AC803D79CA2C}" type="presParOf" srcId="{3AD70601-4E0F-5946-9F83-67CC361E9C76}" destId="{9DA0A4E4-3984-E249-B4E2-0988B6B078C6}" srcOrd="11" destOrd="0" presId="urn:microsoft.com/office/officeart/2008/layout/LinedList"/>
    <dgm:cxn modelId="{D92B5FDA-592C-EF4B-B5D6-E9C216219D80}" type="presParOf" srcId="{9DA0A4E4-3984-E249-B4E2-0988B6B078C6}" destId="{9BBBF200-F2E8-9144-9896-8C7416047140}" srcOrd="0" destOrd="0" presId="urn:microsoft.com/office/officeart/2008/layout/LinedList"/>
    <dgm:cxn modelId="{CFDA4FB9-9F9B-6745-B18E-025FB2569950}" type="presParOf" srcId="{9DA0A4E4-3984-E249-B4E2-0988B6B078C6}" destId="{31A0C983-AD3C-484E-84A4-E2503D070E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0763C-4FFF-5D4B-8C7E-8C646521864F}">
      <dsp:nvSpPr>
        <dsp:cNvPr id="0" name=""/>
        <dsp:cNvSpPr/>
      </dsp:nvSpPr>
      <dsp:spPr>
        <a:xfrm>
          <a:off x="0" y="59953"/>
          <a:ext cx="6451109" cy="57563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Introductie</a:t>
          </a:r>
          <a:endParaRPr lang="en-US" sz="2400" kern="1200" dirty="0"/>
        </a:p>
      </dsp:txBody>
      <dsp:txXfrm>
        <a:off x="28100" y="88053"/>
        <a:ext cx="6394909" cy="519439"/>
      </dsp:txXfrm>
    </dsp:sp>
    <dsp:sp modelId="{CA873373-49D5-BE4F-B93A-A45FA1624072}">
      <dsp:nvSpPr>
        <dsp:cNvPr id="0" name=""/>
        <dsp:cNvSpPr/>
      </dsp:nvSpPr>
      <dsp:spPr>
        <a:xfrm>
          <a:off x="0" y="704713"/>
          <a:ext cx="6451109" cy="57563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Informatie over het onderwerp</a:t>
          </a:r>
        </a:p>
      </dsp:txBody>
      <dsp:txXfrm>
        <a:off x="28100" y="732813"/>
        <a:ext cx="6394909" cy="519439"/>
      </dsp:txXfrm>
    </dsp:sp>
    <dsp:sp modelId="{BF64DB7B-D5AD-484C-8822-550E64E7ABF9}">
      <dsp:nvSpPr>
        <dsp:cNvPr id="0" name=""/>
        <dsp:cNvSpPr/>
      </dsp:nvSpPr>
      <dsp:spPr>
        <a:xfrm>
          <a:off x="0" y="1349473"/>
          <a:ext cx="6451109" cy="57563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Korte film</a:t>
          </a:r>
          <a:endParaRPr lang="en-US" sz="2400" kern="1200" dirty="0"/>
        </a:p>
      </dsp:txBody>
      <dsp:txXfrm>
        <a:off x="28100" y="1377573"/>
        <a:ext cx="6394909" cy="519439"/>
      </dsp:txXfrm>
    </dsp:sp>
    <dsp:sp modelId="{6296861E-5B0D-944C-A461-A43D22AEE878}">
      <dsp:nvSpPr>
        <dsp:cNvPr id="0" name=""/>
        <dsp:cNvSpPr/>
      </dsp:nvSpPr>
      <dsp:spPr>
        <a:xfrm>
          <a:off x="0" y="1994233"/>
          <a:ext cx="6451109" cy="57563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Quiz</a:t>
          </a:r>
        </a:p>
      </dsp:txBody>
      <dsp:txXfrm>
        <a:off x="28100" y="2022333"/>
        <a:ext cx="6394909" cy="519439"/>
      </dsp:txXfrm>
    </dsp:sp>
    <dsp:sp modelId="{29405015-E1CB-3244-8897-7D408A293907}">
      <dsp:nvSpPr>
        <dsp:cNvPr id="0" name=""/>
        <dsp:cNvSpPr/>
      </dsp:nvSpPr>
      <dsp:spPr>
        <a:xfrm>
          <a:off x="0" y="2638992"/>
          <a:ext cx="6451109" cy="57563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Afronding</a:t>
          </a:r>
        </a:p>
      </dsp:txBody>
      <dsp:txXfrm>
        <a:off x="28100" y="2667092"/>
        <a:ext cx="6394909"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FE5E4-3FBE-9840-85B3-1D72432F554A}">
      <dsp:nvSpPr>
        <dsp:cNvPr id="0" name=""/>
        <dsp:cNvSpPr/>
      </dsp:nvSpPr>
      <dsp:spPr>
        <a:xfrm>
          <a:off x="0" y="1598"/>
          <a:ext cx="6451109"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686AB617-9334-404B-B45F-012077F2A539}">
      <dsp:nvSpPr>
        <dsp:cNvPr id="0" name=""/>
        <dsp:cNvSpPr/>
      </dsp:nvSpPr>
      <dsp:spPr>
        <a:xfrm>
          <a:off x="0" y="1598"/>
          <a:ext cx="6451109" cy="54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Angst </a:t>
          </a:r>
          <a:endParaRPr lang="en-US" sz="2500" kern="1200" dirty="0"/>
        </a:p>
      </dsp:txBody>
      <dsp:txXfrm>
        <a:off x="0" y="1598"/>
        <a:ext cx="6451109" cy="545231"/>
      </dsp:txXfrm>
    </dsp:sp>
    <dsp:sp modelId="{2608033D-2B1E-9442-8C8C-6714A6C39300}">
      <dsp:nvSpPr>
        <dsp:cNvPr id="0" name=""/>
        <dsp:cNvSpPr/>
      </dsp:nvSpPr>
      <dsp:spPr>
        <a:xfrm>
          <a:off x="0" y="546830"/>
          <a:ext cx="6451109" cy="0"/>
        </a:xfrm>
        <a:prstGeom prst="line">
          <a:avLst/>
        </a:prstGeom>
        <a:solidFill>
          <a:schemeClr val="accent2">
            <a:hueOff val="-1468225"/>
            <a:satOff val="6479"/>
            <a:lumOff val="-1098"/>
            <a:alphaOff val="0"/>
          </a:schemeClr>
        </a:solidFill>
        <a:ln w="9525" cap="flat" cmpd="sng" algn="ctr">
          <a:solidFill>
            <a:schemeClr val="accent2">
              <a:hueOff val="-1468225"/>
              <a:satOff val="6479"/>
              <a:lumOff val="-1098"/>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FF684667-B615-B14C-91A0-3EA1D26DE61B}">
      <dsp:nvSpPr>
        <dsp:cNvPr id="0" name=""/>
        <dsp:cNvSpPr/>
      </dsp:nvSpPr>
      <dsp:spPr>
        <a:xfrm>
          <a:off x="0" y="546830"/>
          <a:ext cx="6451109" cy="54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Depressie</a:t>
          </a:r>
          <a:endParaRPr lang="en-US" sz="2500" kern="1200" dirty="0"/>
        </a:p>
      </dsp:txBody>
      <dsp:txXfrm>
        <a:off x="0" y="546830"/>
        <a:ext cx="6451109" cy="545231"/>
      </dsp:txXfrm>
    </dsp:sp>
    <dsp:sp modelId="{9C20B3B7-68D1-E94F-90A6-6A31EF581D7A}">
      <dsp:nvSpPr>
        <dsp:cNvPr id="0" name=""/>
        <dsp:cNvSpPr/>
      </dsp:nvSpPr>
      <dsp:spPr>
        <a:xfrm>
          <a:off x="0" y="1092061"/>
          <a:ext cx="6451109" cy="0"/>
        </a:xfrm>
        <a:prstGeom prst="line">
          <a:avLst/>
        </a:prstGeom>
        <a:solidFill>
          <a:schemeClr val="accent2">
            <a:hueOff val="-2936450"/>
            <a:satOff val="12957"/>
            <a:lumOff val="-2196"/>
            <a:alphaOff val="0"/>
          </a:schemeClr>
        </a:solidFill>
        <a:ln w="9525" cap="flat" cmpd="sng" algn="ctr">
          <a:solidFill>
            <a:schemeClr val="accent2">
              <a:hueOff val="-2936450"/>
              <a:satOff val="12957"/>
              <a:lumOff val="-2196"/>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B4626C14-E46C-1849-A0AE-AD5715B320D4}">
      <dsp:nvSpPr>
        <dsp:cNvPr id="0" name=""/>
        <dsp:cNvSpPr/>
      </dsp:nvSpPr>
      <dsp:spPr>
        <a:xfrm>
          <a:off x="0" y="1092061"/>
          <a:ext cx="6451109" cy="54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Posttraumatische-stres stoornis</a:t>
          </a:r>
          <a:endParaRPr lang="en-US" sz="2500" kern="1200" dirty="0"/>
        </a:p>
      </dsp:txBody>
      <dsp:txXfrm>
        <a:off x="0" y="1092061"/>
        <a:ext cx="6451109" cy="545231"/>
      </dsp:txXfrm>
    </dsp:sp>
    <dsp:sp modelId="{976D694C-30AA-6F4E-8648-2033EDDF5132}">
      <dsp:nvSpPr>
        <dsp:cNvPr id="0" name=""/>
        <dsp:cNvSpPr/>
      </dsp:nvSpPr>
      <dsp:spPr>
        <a:xfrm>
          <a:off x="0" y="1637293"/>
          <a:ext cx="6451109" cy="0"/>
        </a:xfrm>
        <a:prstGeom prst="line">
          <a:avLst/>
        </a:prstGeom>
        <a:solidFill>
          <a:schemeClr val="accent2">
            <a:hueOff val="-4404675"/>
            <a:satOff val="19436"/>
            <a:lumOff val="-3294"/>
            <a:alphaOff val="0"/>
          </a:schemeClr>
        </a:solidFill>
        <a:ln w="9525" cap="flat" cmpd="sng" algn="ctr">
          <a:solidFill>
            <a:schemeClr val="accent2">
              <a:hueOff val="-4404675"/>
              <a:satOff val="19436"/>
              <a:lumOff val="-3294"/>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78D8B087-F658-3C47-BAFB-EF7A9342951C}">
      <dsp:nvSpPr>
        <dsp:cNvPr id="0" name=""/>
        <dsp:cNvSpPr/>
      </dsp:nvSpPr>
      <dsp:spPr>
        <a:xfrm>
          <a:off x="0" y="1637293"/>
          <a:ext cx="6451109" cy="54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Suïcide</a:t>
          </a:r>
          <a:endParaRPr lang="en-US" sz="2500" kern="1200" dirty="0"/>
        </a:p>
      </dsp:txBody>
      <dsp:txXfrm>
        <a:off x="0" y="1637293"/>
        <a:ext cx="6451109" cy="545231"/>
      </dsp:txXfrm>
    </dsp:sp>
    <dsp:sp modelId="{18B53772-8532-9F42-8BA0-057332C7A743}">
      <dsp:nvSpPr>
        <dsp:cNvPr id="0" name=""/>
        <dsp:cNvSpPr/>
      </dsp:nvSpPr>
      <dsp:spPr>
        <a:xfrm>
          <a:off x="0" y="2182524"/>
          <a:ext cx="6451109" cy="0"/>
        </a:xfrm>
        <a:prstGeom prst="line">
          <a:avLst/>
        </a:prstGeom>
        <a:solidFill>
          <a:schemeClr val="accent2">
            <a:hueOff val="-5872900"/>
            <a:satOff val="25914"/>
            <a:lumOff val="-4392"/>
            <a:alphaOff val="0"/>
          </a:schemeClr>
        </a:solidFill>
        <a:ln w="9525" cap="flat" cmpd="sng" algn="ctr">
          <a:solidFill>
            <a:schemeClr val="accent2">
              <a:hueOff val="-5872900"/>
              <a:satOff val="25914"/>
              <a:lumOff val="-4392"/>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6C7CB802-21CE-814C-B6AB-B83EA1E5303C}">
      <dsp:nvSpPr>
        <dsp:cNvPr id="0" name=""/>
        <dsp:cNvSpPr/>
      </dsp:nvSpPr>
      <dsp:spPr>
        <a:xfrm>
          <a:off x="0" y="2182524"/>
          <a:ext cx="6451109" cy="54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Eetstoornis(sen)</a:t>
          </a:r>
        </a:p>
      </dsp:txBody>
      <dsp:txXfrm>
        <a:off x="0" y="2182524"/>
        <a:ext cx="6451109" cy="545231"/>
      </dsp:txXfrm>
    </dsp:sp>
    <dsp:sp modelId="{873E9E5F-9470-EF48-B3C2-A3FDFF6A98E1}">
      <dsp:nvSpPr>
        <dsp:cNvPr id="0" name=""/>
        <dsp:cNvSpPr/>
      </dsp:nvSpPr>
      <dsp:spPr>
        <a:xfrm>
          <a:off x="0" y="2727755"/>
          <a:ext cx="6451109" cy="0"/>
        </a:xfrm>
        <a:prstGeom prst="line">
          <a:avLst/>
        </a:prstGeom>
        <a:solidFill>
          <a:schemeClr val="accent2">
            <a:hueOff val="-7341125"/>
            <a:satOff val="32393"/>
            <a:lumOff val="-5490"/>
            <a:alphaOff val="0"/>
          </a:schemeClr>
        </a:solidFill>
        <a:ln w="9525" cap="flat" cmpd="sng" algn="ctr">
          <a:solidFill>
            <a:schemeClr val="accent2">
              <a:hueOff val="-7341125"/>
              <a:satOff val="32393"/>
              <a:lumOff val="-549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9BBBF200-F2E8-9144-9896-8C7416047140}">
      <dsp:nvSpPr>
        <dsp:cNvPr id="0" name=""/>
        <dsp:cNvSpPr/>
      </dsp:nvSpPr>
      <dsp:spPr>
        <a:xfrm>
          <a:off x="0" y="2727755"/>
          <a:ext cx="6451109" cy="54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Verslavingen</a:t>
          </a:r>
        </a:p>
      </dsp:txBody>
      <dsp:txXfrm>
        <a:off x="0" y="2727755"/>
        <a:ext cx="6451109" cy="545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EF9533D-FB14-4110-9C9F-D5A6C9152D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47C987AE-4A21-4A3D-A7DA-8B9544DE03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41949F-4DB0-42F5-8E27-B3F6E64CEEAF}" type="datetimeFigureOut">
              <a:rPr lang="nl-NL" smtClean="0"/>
              <a:t>03-02-2022</a:t>
            </a:fld>
            <a:endParaRPr lang="nl-NL" dirty="0"/>
          </a:p>
        </p:txBody>
      </p:sp>
      <p:sp>
        <p:nvSpPr>
          <p:cNvPr id="4" name="Tijdelijke aanduiding voor voettekst 3">
            <a:extLst>
              <a:ext uri="{FF2B5EF4-FFF2-40B4-BE49-F238E27FC236}">
                <a16:creationId xmlns:a16="http://schemas.microsoft.com/office/drawing/2014/main" id="{A29CA6B3-0EFF-43E5-8F65-BED2F81D7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617D4808-A24F-41C4-9B1A-22267D433C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2EEFE0-2974-4110-908D-9BF48679E61B}" type="slidenum">
              <a:rPr lang="nl-NL" smtClean="0"/>
              <a:t>‹nr.›</a:t>
            </a:fld>
            <a:endParaRPr lang="nl-NL" dirty="0"/>
          </a:p>
        </p:txBody>
      </p:sp>
    </p:spTree>
    <p:extLst>
      <p:ext uri="{BB962C8B-B14F-4D97-AF65-F5344CB8AC3E}">
        <p14:creationId xmlns:p14="http://schemas.microsoft.com/office/powerpoint/2010/main" val="411489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8EDC7-E923-4EEE-A539-7B4E541CC60D}" type="datetimeFigureOut">
              <a:rPr lang="nl-NL" noProof="0" smtClean="0"/>
              <a:t>03-02-2022</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97093-8479-49C7-9637-9FACEB308831}" type="slidenum">
              <a:rPr lang="nl-NL" noProof="0" smtClean="0"/>
              <a:t>‹nr.›</a:t>
            </a:fld>
            <a:endParaRPr lang="nl-NL" noProof="0" dirty="0"/>
          </a:p>
        </p:txBody>
      </p:sp>
    </p:spTree>
    <p:extLst>
      <p:ext uri="{BB962C8B-B14F-4D97-AF65-F5344CB8AC3E}">
        <p14:creationId xmlns:p14="http://schemas.microsoft.com/office/powerpoint/2010/main" val="356351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797093-8479-49C7-9637-9FACEB308831}" type="slidenum">
              <a:rPr lang="nl-NL" smtClean="0"/>
              <a:t>1</a:t>
            </a:fld>
            <a:endParaRPr lang="nl-NL" dirty="0"/>
          </a:p>
        </p:txBody>
      </p:sp>
    </p:spTree>
    <p:extLst>
      <p:ext uri="{BB962C8B-B14F-4D97-AF65-F5344CB8AC3E}">
        <p14:creationId xmlns:p14="http://schemas.microsoft.com/office/powerpoint/2010/main" val="236247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797093-8479-49C7-9637-9FACEB308831}" type="slidenum">
              <a:rPr lang="nl-NL" smtClean="0"/>
              <a:t>2</a:t>
            </a:fld>
            <a:endParaRPr lang="nl-NL" dirty="0"/>
          </a:p>
        </p:txBody>
      </p:sp>
    </p:spTree>
    <p:extLst>
      <p:ext uri="{BB962C8B-B14F-4D97-AF65-F5344CB8AC3E}">
        <p14:creationId xmlns:p14="http://schemas.microsoft.com/office/powerpoint/2010/main" val="267326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797093-8479-49C7-9637-9FACEB308831}" type="slidenum">
              <a:rPr lang="nl-NL" smtClean="0"/>
              <a:t>4</a:t>
            </a:fld>
            <a:endParaRPr lang="nl-NL" dirty="0"/>
          </a:p>
        </p:txBody>
      </p:sp>
    </p:spTree>
    <p:extLst>
      <p:ext uri="{BB962C8B-B14F-4D97-AF65-F5344CB8AC3E}">
        <p14:creationId xmlns:p14="http://schemas.microsoft.com/office/powerpoint/2010/main" val="118013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hoek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hthoek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AAD1AB3B-DDAC-4A7B-B65C-F02176B21480}" type="datetime1">
              <a:rPr lang="nl-NL" noProof="0" smtClean="0"/>
              <a:t>03-02-2022</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89FE6875-CB07-45F6-BEEC-E7F7C9C0F706}" type="datetime1">
              <a:rPr lang="nl-NL" noProof="0" smtClean="0"/>
              <a:t>03-02-2022</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381000" y="990600"/>
            <a:ext cx="2819400" cy="49530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3867912" y="868680"/>
            <a:ext cx="7315200" cy="5120640"/>
          </a:xfrm>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CA0FEA7C-F780-42DC-AF8C-FD0A5A2379B0}" type="datetime1">
              <a:rPr lang="nl-NL" noProof="0" smtClean="0"/>
              <a:t>03-02-2022</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41C41503-BB76-4B4A-A018-A9E61DBB6CF8}" type="datetime1">
              <a:rPr lang="nl-NL" noProof="0" smtClean="0"/>
              <a:t>03-02-2022</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209E961E-32A9-4C22-B938-DDA26CDF9A95}" type="datetime1">
              <a:rPr lang="nl-NL" noProof="0" smtClean="0"/>
              <a:t>03-02-2022</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Tijdelijke aanduiding voor datum 7"/>
          <p:cNvSpPr>
            <a:spLocks noGrp="1"/>
          </p:cNvSpPr>
          <p:nvPr>
            <p:ph type="dt" sz="half" idx="10"/>
          </p:nvPr>
        </p:nvSpPr>
        <p:spPr/>
        <p:txBody>
          <a:bodyPr rtlCol="0"/>
          <a:lstStyle/>
          <a:p>
            <a:pPr rtl="0"/>
            <a:fld id="{A83491F2-7CE0-433A-B6A6-86C21C37D5FC}" type="datetime1">
              <a:rPr lang="nl-NL" noProof="0" smtClean="0"/>
              <a:t>03-02-2022</a:t>
            </a:fld>
            <a:endParaRPr lang="nl-NL" noProof="0" dirty="0"/>
          </a:p>
        </p:txBody>
      </p:sp>
      <p:sp>
        <p:nvSpPr>
          <p:cNvPr id="9" name="Tijdelijke aanduiding voor voettekst 8"/>
          <p:cNvSpPr>
            <a:spLocks noGrp="1"/>
          </p:cNvSpPr>
          <p:nvPr>
            <p:ph type="ftr" sz="quarter" idx="11"/>
          </p:nvPr>
        </p:nvSpPr>
        <p:spPr/>
        <p:txBody>
          <a:bodyPr rtlCol="0"/>
          <a:lstStyle/>
          <a:p>
            <a:pPr rtl="0"/>
            <a:endParaRPr lang="nl-NL" noProof="0" dirty="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 name="Tijdelijke aanduiding voor datum 1"/>
          <p:cNvSpPr>
            <a:spLocks noGrp="1"/>
          </p:cNvSpPr>
          <p:nvPr>
            <p:ph type="dt" sz="half" idx="10"/>
          </p:nvPr>
        </p:nvSpPr>
        <p:spPr/>
        <p:txBody>
          <a:bodyPr rtlCol="0"/>
          <a:lstStyle/>
          <a:p>
            <a:pPr rtl="0"/>
            <a:fld id="{8BD2FC4A-DCC4-48BA-B77F-430E7B622B71}" type="datetime1">
              <a:rPr lang="nl-NL" noProof="0" smtClean="0"/>
              <a:t>03-02-2022</a:t>
            </a:fld>
            <a:endParaRPr lang="nl-NL" noProof="0" dirty="0"/>
          </a:p>
        </p:txBody>
      </p:sp>
      <p:sp>
        <p:nvSpPr>
          <p:cNvPr id="11" name="Tijdelijke aanduiding voor voettekst 10"/>
          <p:cNvSpPr>
            <a:spLocks noGrp="1"/>
          </p:cNvSpPr>
          <p:nvPr>
            <p:ph type="ftr" sz="quarter" idx="11"/>
          </p:nvPr>
        </p:nvSpPr>
        <p:spPr/>
        <p:txBody>
          <a:bodyPr rtlCol="0"/>
          <a:lstStyle/>
          <a:p>
            <a:pPr rtl="0"/>
            <a:endParaRPr lang="nl-NL" noProof="0" dirty="0"/>
          </a:p>
        </p:txBody>
      </p:sp>
      <p:sp>
        <p:nvSpPr>
          <p:cNvPr id="12" name="Tijdelijke aanduiding voor dianummer 11"/>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rtlCol="0"/>
          <a:lstStyle/>
          <a:p>
            <a:pPr rtl="0"/>
            <a:r>
              <a:rPr lang="nl-NL" noProof="0"/>
              <a:t>Klik om de titelstijl van het model te bewerken</a:t>
            </a:r>
          </a:p>
        </p:txBody>
      </p:sp>
      <p:sp>
        <p:nvSpPr>
          <p:cNvPr id="2" name="Tijdelijke aanduiding voor datum 1"/>
          <p:cNvSpPr>
            <a:spLocks noGrp="1"/>
          </p:cNvSpPr>
          <p:nvPr>
            <p:ph type="dt" sz="half" idx="10"/>
          </p:nvPr>
        </p:nvSpPr>
        <p:spPr/>
        <p:txBody>
          <a:bodyPr rtlCol="0"/>
          <a:lstStyle/>
          <a:p>
            <a:pPr rtl="0"/>
            <a:fld id="{5EEBEF00-992B-4CEB-81E2-AC4BD4CB87AB}" type="datetime1">
              <a:rPr lang="nl-NL" noProof="0" smtClean="0"/>
              <a:t>03-02-2022</a:t>
            </a:fld>
            <a:endParaRPr lang="nl-NL" noProof="0" dirty="0"/>
          </a:p>
        </p:txBody>
      </p:sp>
      <p:sp>
        <p:nvSpPr>
          <p:cNvPr id="7" name="Tijdelijke aanduiding voor voettekst 6"/>
          <p:cNvSpPr>
            <a:spLocks noGrp="1"/>
          </p:cNvSpPr>
          <p:nvPr>
            <p:ph type="ftr" sz="quarter" idx="11"/>
          </p:nvPr>
        </p:nvSpPr>
        <p:spPr/>
        <p:txBody>
          <a:bodyPr rtlCol="0"/>
          <a:lstStyle/>
          <a:p>
            <a:pPr rtl="0"/>
            <a:endParaRPr lang="nl-NL" noProof="0" dirty="0"/>
          </a:p>
        </p:txBody>
      </p:sp>
      <p:sp>
        <p:nvSpPr>
          <p:cNvPr id="8" name="Tijdelijke aanduiding voor dianummer 7"/>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rtlCol="0"/>
          <a:lstStyle/>
          <a:p>
            <a:pPr rtl="0"/>
            <a:fld id="{F4758B6F-0C52-463E-B895-045414F9178A}" type="datetime1">
              <a:rPr lang="nl-NL" noProof="0" smtClean="0"/>
              <a:t>03-02-2022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6032" y="1143000"/>
            <a:ext cx="2834640" cy="2377440"/>
          </a:xfrm>
        </p:spPr>
        <p:txBody>
          <a:bodyPr rtlCol="0" anchor="b">
            <a:normAutofit/>
          </a:bodyPr>
          <a:lstStyle>
            <a:lvl1pPr>
              <a:defRPr sz="3200" b="0" baseline="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8" name="Tijdelijke aanduiding voor datum 7"/>
          <p:cNvSpPr>
            <a:spLocks noGrp="1"/>
          </p:cNvSpPr>
          <p:nvPr>
            <p:ph type="dt" sz="half" idx="10"/>
          </p:nvPr>
        </p:nvSpPr>
        <p:spPr/>
        <p:txBody>
          <a:bodyPr rtlCol="0"/>
          <a:lstStyle/>
          <a:p>
            <a:pPr rtl="0"/>
            <a:fld id="{04C5DBD1-9A8E-46F0-877D-CE0B7C0F7701}" type="datetime1">
              <a:rPr lang="nl-NL" noProof="0" smtClean="0"/>
              <a:t>03-02-2022</a:t>
            </a:fld>
            <a:endParaRPr lang="nl-NL" noProof="0" dirty="0"/>
          </a:p>
        </p:txBody>
      </p:sp>
      <p:sp>
        <p:nvSpPr>
          <p:cNvPr id="9" name="Tijdelijke aanduiding voor voettekst 8"/>
          <p:cNvSpPr>
            <a:spLocks noGrp="1"/>
          </p:cNvSpPr>
          <p:nvPr>
            <p:ph type="ftr" sz="quarter" idx="11"/>
          </p:nvPr>
        </p:nvSpPr>
        <p:spPr/>
        <p:txBody>
          <a:bodyPr rtlCol="0"/>
          <a:lstStyle/>
          <a:p>
            <a:pPr rtl="0"/>
            <a:endParaRPr lang="nl-NL" noProof="0" dirty="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
        <p:nvSpPr>
          <p:cNvPr id="11" name="Tijdelijke aanduiding voor inhoud 2">
            <a:extLst>
              <a:ext uri="{FF2B5EF4-FFF2-40B4-BE49-F238E27FC236}">
                <a16:creationId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2" name="Tijdelijke aanduiding voor inhoud 2">
            <a:extLst>
              <a:ext uri="{FF2B5EF4-FFF2-40B4-BE49-F238E27FC236}">
                <a16:creationId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tekst 5">
            <a:extLst>
              <a:ext uri="{FF2B5EF4-FFF2-40B4-BE49-F238E27FC236}">
                <a16:creationId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nl-NL" noProof="0"/>
              <a:t>Tekststijlen van het model bewerken</a:t>
            </a:r>
          </a:p>
        </p:txBody>
      </p:sp>
      <p:sp>
        <p:nvSpPr>
          <p:cNvPr id="13" name="Tijdelijke aanduiding voor tekst 5">
            <a:extLst>
              <a:ext uri="{FF2B5EF4-FFF2-40B4-BE49-F238E27FC236}">
                <a16:creationId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nl-NL" noProof="0"/>
              <a:t>Tekststijlen van het model bewerken</a:t>
            </a:r>
          </a:p>
        </p:txBody>
      </p:sp>
      <p:sp>
        <p:nvSpPr>
          <p:cNvPr id="14" name="Tijdelijke aanduiding voor tekst 5">
            <a:extLst>
              <a:ext uri="{FF2B5EF4-FFF2-40B4-BE49-F238E27FC236}">
                <a16:creationId xmlns:a16="http://schemas.microsoft.com/office/drawing/2014/main" id="{E9D30C54-E9E8-4300-8DA4-352DB3A71A4F}"/>
              </a:ext>
            </a:extLst>
          </p:cNvPr>
          <p:cNvSpPr>
            <a:spLocks noGrp="1"/>
          </p:cNvSpPr>
          <p:nvPr>
            <p:ph type="body" sz="quarter" idx="17" hasCustomPrompt="1"/>
          </p:nvPr>
        </p:nvSpPr>
        <p:spPr>
          <a:xfrm>
            <a:off x="9070240" y="3971924"/>
            <a:ext cx="2458230" cy="803275"/>
          </a:xfrm>
        </p:spPr>
        <p:txBody>
          <a:bodyPr rtlCol="0"/>
          <a:lstStyle>
            <a:lvl1pPr marL="0" indent="0">
              <a:buNone/>
              <a:defRPr/>
            </a:lvl1pPr>
          </a:lstStyle>
          <a:p>
            <a:pPr lvl="0" rtl="0"/>
            <a:r>
              <a:rPr lang="nl-NL" noProof="0"/>
              <a:t>Tekststijlen van het model bewerken</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6032" y="1143000"/>
            <a:ext cx="2834640" cy="2377440"/>
          </a:xfrm>
        </p:spPr>
        <p:txBody>
          <a:bodyPr rtlCol="0" anchor="b">
            <a:normAutofit/>
          </a:bodyPr>
          <a:lstStyle>
            <a:lvl1pPr>
              <a:defRPr sz="32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dirty="0"/>
              <a:t>Klik op pictogram om afbeelding toe te voegen</a:t>
            </a:r>
          </a:p>
        </p:txBody>
      </p:sp>
      <p:sp>
        <p:nvSpPr>
          <p:cNvPr id="4" name="Tijdelijke aanduiding voor tekst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8" name="Tijdelijke aanduiding voor datum 7"/>
          <p:cNvSpPr>
            <a:spLocks noGrp="1"/>
          </p:cNvSpPr>
          <p:nvPr>
            <p:ph type="dt" sz="half" idx="10"/>
          </p:nvPr>
        </p:nvSpPr>
        <p:spPr/>
        <p:txBody>
          <a:bodyPr rtlCol="0"/>
          <a:lstStyle/>
          <a:p>
            <a:pPr rtl="0"/>
            <a:fld id="{902D900E-62AD-43C4-81F4-4D30E1ED0665}" type="datetime1">
              <a:rPr lang="nl-NL" noProof="0" smtClean="0"/>
              <a:t>03-02-2022</a:t>
            </a:fld>
            <a:endParaRPr lang="nl-NL" noProof="0" dirty="0"/>
          </a:p>
        </p:txBody>
      </p:sp>
      <p:sp>
        <p:nvSpPr>
          <p:cNvPr id="9" name="Tijdelijke aanduiding voor voettekst 8"/>
          <p:cNvSpPr>
            <a:spLocks noGrp="1"/>
          </p:cNvSpPr>
          <p:nvPr>
            <p:ph type="ftr" sz="quarter" idx="11"/>
          </p:nvPr>
        </p:nvSpPr>
        <p:spPr>
          <a:xfrm>
            <a:off x="3499101" y="6356350"/>
            <a:ext cx="5911517" cy="365125"/>
          </a:xfrm>
        </p:spPr>
        <p:txBody>
          <a:bodyPr rtlCol="0"/>
          <a:lstStyle/>
          <a:p>
            <a:pPr rtl="0"/>
            <a:endParaRPr lang="nl-NL" noProof="0" dirty="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8" name="Rechthoek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tekst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DC0E58D1-2493-4076-B32D-32C725221580}" type="datetime1">
              <a:rPr lang="nl-NL" noProof="0" smtClean="0"/>
              <a:t>03-02-2022</a:t>
            </a:fld>
            <a:endParaRPr lang="nl-NL" noProof="0" dirty="0"/>
          </a:p>
        </p:txBody>
      </p:sp>
      <p:sp>
        <p:nvSpPr>
          <p:cNvPr id="5" name="Tijdelijke aanduiding voor voettekst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nl-NL" noProof="0" dirty="0"/>
          </a:p>
        </p:txBody>
      </p:sp>
      <p:sp>
        <p:nvSpPr>
          <p:cNvPr id="6" name="Tijdelijke aanduiding voor dianumm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nl-NL" noProof="0" smtClean="0"/>
              <a:pPr rtl="0"/>
              <a:t>‹nr.›</a:t>
            </a:fld>
            <a:endParaRPr lang="nl-NL" noProof="0"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UYfQARN2f8"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e.kahoot.it/share/mensenhandel-online-seksueel-geweld/10c38edf-cfc8-4146-9556-f9292bfbf7f9"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eer meldingen van slachtoffers van sextortion tijdens lockdown | NOS">
            <a:extLst>
              <a:ext uri="{FF2B5EF4-FFF2-40B4-BE49-F238E27FC236}">
                <a16:creationId xmlns:a16="http://schemas.microsoft.com/office/drawing/2014/main" id="{BD82B9B0-08A5-864D-8A13-E741EFDED24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D6CA50C-1A88-4B3F-A34F-FE199F4205A2}"/>
              </a:ext>
            </a:extLst>
          </p:cNvPr>
          <p:cNvSpPr>
            <a:spLocks noGrp="1"/>
          </p:cNvSpPr>
          <p:nvPr>
            <p:ph type="ctrTitle"/>
          </p:nvPr>
        </p:nvSpPr>
        <p:spPr>
          <a:xfrm>
            <a:off x="715285" y="2154822"/>
            <a:ext cx="7315200" cy="3255264"/>
          </a:xfrm>
        </p:spPr>
        <p:txBody>
          <a:bodyPr rtlCol="0">
            <a:normAutofit/>
          </a:bodyPr>
          <a:lstStyle/>
          <a:p>
            <a:pPr rtl="0"/>
            <a:r>
              <a:rPr lang="nl-NL" dirty="0">
                <a:solidFill>
                  <a:schemeClr val="tx1"/>
                </a:solidFill>
              </a:rPr>
              <a:t>Gastles mensenhandel/ seksuele uitbuiting</a:t>
            </a:r>
          </a:p>
        </p:txBody>
      </p:sp>
      <p:sp>
        <p:nvSpPr>
          <p:cNvPr id="3" name="Subtitel 2">
            <a:extLst>
              <a:ext uri="{FF2B5EF4-FFF2-40B4-BE49-F238E27FC236}">
                <a16:creationId xmlns:a16="http://schemas.microsoft.com/office/drawing/2014/main" id="{C9CC2D51-705E-403A-AC0E-9157DC5513A8}"/>
              </a:ext>
            </a:extLst>
          </p:cNvPr>
          <p:cNvSpPr>
            <a:spLocks noGrp="1"/>
          </p:cNvSpPr>
          <p:nvPr>
            <p:ph type="subTitle" idx="1"/>
          </p:nvPr>
        </p:nvSpPr>
        <p:spPr>
          <a:xfrm>
            <a:off x="1100015" y="4670246"/>
            <a:ext cx="7315200" cy="914400"/>
          </a:xfrm>
        </p:spPr>
        <p:txBody>
          <a:bodyPr rtlCol="0">
            <a:normAutofit/>
          </a:bodyPr>
          <a:lstStyle/>
          <a:p>
            <a:pPr rtl="0"/>
            <a:endParaRPr lang="nl-NL" dirty="0">
              <a:solidFill>
                <a:schemeClr val="tx1"/>
              </a:solidFill>
            </a:endParaRPr>
          </a:p>
          <a:p>
            <a:pPr rtl="0"/>
            <a:endParaRPr lang="nl-NL" dirty="0">
              <a:solidFill>
                <a:schemeClr val="tx1"/>
              </a:solidFill>
            </a:endParaRPr>
          </a:p>
        </p:txBody>
      </p:sp>
    </p:spTree>
    <p:extLst>
      <p:ext uri="{BB962C8B-B14F-4D97-AF65-F5344CB8AC3E}">
        <p14:creationId xmlns:p14="http://schemas.microsoft.com/office/powerpoint/2010/main" val="27458289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04D7334-5DCC-9143-B2E2-8C23A8DF3506}"/>
              </a:ext>
            </a:extLst>
          </p:cNvPr>
          <p:cNvSpPr>
            <a:spLocks noGrp="1"/>
          </p:cNvSpPr>
          <p:nvPr>
            <p:ph type="title"/>
          </p:nvPr>
        </p:nvSpPr>
        <p:spPr>
          <a:xfrm>
            <a:off x="289248" y="1123837"/>
            <a:ext cx="6451110" cy="1255469"/>
          </a:xfrm>
        </p:spPr>
        <p:txBody>
          <a:bodyPr>
            <a:normAutofit/>
          </a:bodyPr>
          <a:lstStyle/>
          <a:p>
            <a:r>
              <a:rPr lang="nl-NL" dirty="0"/>
              <a:t>Bedankt voor jullie aandacht!</a:t>
            </a:r>
          </a:p>
        </p:txBody>
      </p:sp>
      <p:sp>
        <p:nvSpPr>
          <p:cNvPr id="3" name="Tijdelijke aanduiding voor inhoud 2">
            <a:extLst>
              <a:ext uri="{FF2B5EF4-FFF2-40B4-BE49-F238E27FC236}">
                <a16:creationId xmlns:a16="http://schemas.microsoft.com/office/drawing/2014/main" id="{87B4D6EC-884E-A74A-9B10-F6351AADF42F}"/>
              </a:ext>
            </a:extLst>
          </p:cNvPr>
          <p:cNvSpPr>
            <a:spLocks noGrp="1"/>
          </p:cNvSpPr>
          <p:nvPr>
            <p:ph idx="1"/>
          </p:nvPr>
        </p:nvSpPr>
        <p:spPr>
          <a:xfrm>
            <a:off x="289248" y="2510395"/>
            <a:ext cx="6451109" cy="3274586"/>
          </a:xfrm>
        </p:spPr>
        <p:txBody>
          <a:bodyPr anchor="t">
            <a:normAutofit/>
          </a:bodyPr>
          <a:lstStyle/>
          <a:p>
            <a:pPr marL="0" indent="0">
              <a:buNone/>
            </a:pPr>
            <a:endParaRPr lang="nl-NL" dirty="0">
              <a:solidFill>
                <a:srgbClr val="FFFFFF"/>
              </a:solidFill>
            </a:endParaRPr>
          </a:p>
          <a:p>
            <a:endParaRPr lang="nl-NL" dirty="0">
              <a:solidFill>
                <a:srgbClr val="FFFFFF"/>
              </a:solidFill>
            </a:endParaRPr>
          </a:p>
          <a:p>
            <a:pPr>
              <a:buClr>
                <a:schemeClr val="bg1">
                  <a:lumMod val="95000"/>
                </a:schemeClr>
              </a:buClr>
              <a:buFont typeface="Wingdings" pitchFamily="2" charset="2"/>
              <a:buChar char="§"/>
            </a:pPr>
            <a:r>
              <a:rPr lang="nl-NL" dirty="0">
                <a:solidFill>
                  <a:srgbClr val="FFFFFF"/>
                </a:solidFill>
              </a:rPr>
              <a:t>Vergeet niet: blijf erover praten. Als je slachtoffer bent maar ook zeker om het onderwerp bespreekbaar te maken. </a:t>
            </a:r>
          </a:p>
          <a:p>
            <a:pPr>
              <a:buClr>
                <a:schemeClr val="bg1">
                  <a:lumMod val="95000"/>
                </a:schemeClr>
              </a:buClr>
              <a:buFont typeface="Wingdings" pitchFamily="2" charset="2"/>
              <a:buChar char="§"/>
            </a:pPr>
            <a:r>
              <a:rPr lang="nl-NL" dirty="0">
                <a:solidFill>
                  <a:srgbClr val="FFFFFF"/>
                </a:solidFill>
              </a:rPr>
              <a:t>Je bent nooit alleen en het is nooit jouw schuld!!!</a:t>
            </a:r>
          </a:p>
          <a:p>
            <a:endParaRPr lang="nl-NL" dirty="0">
              <a:solidFill>
                <a:srgbClr val="FFFFFF"/>
              </a:solidFill>
            </a:endParaRPr>
          </a:p>
        </p:txBody>
      </p:sp>
      <p:pic>
        <p:nvPicPr>
          <p:cNvPr id="2050" name="Picture 2" descr="Stop Mensenhandel">
            <a:extLst>
              <a:ext uri="{FF2B5EF4-FFF2-40B4-BE49-F238E27FC236}">
                <a16:creationId xmlns:a16="http://schemas.microsoft.com/office/drawing/2014/main" id="{B0C04217-6532-6748-B659-C278FB7E87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2944" y="1535781"/>
            <a:ext cx="3778286" cy="377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91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C0F838-C0C4-46D0-AF01-49D0757FF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wijzer.amsterdam | Wat is sextortion?">
            <a:extLst>
              <a:ext uri="{FF2B5EF4-FFF2-40B4-BE49-F238E27FC236}">
                <a16:creationId xmlns:a16="http://schemas.microsoft.com/office/drawing/2014/main" id="{37AC3921-CA31-6D4F-A870-D35143A2E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84" r="9092" b="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3C000BD-1FE2-4E03-878B-984B4377E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8492750-E12D-4995-ABCB-5BB846060890}"/>
              </a:ext>
            </a:extLst>
          </p:cNvPr>
          <p:cNvSpPr>
            <a:spLocks noGrp="1"/>
          </p:cNvSpPr>
          <p:nvPr>
            <p:ph type="title"/>
          </p:nvPr>
        </p:nvSpPr>
        <p:spPr>
          <a:xfrm>
            <a:off x="289248" y="1123837"/>
            <a:ext cx="6451110" cy="1255469"/>
          </a:xfrm>
        </p:spPr>
        <p:txBody>
          <a:bodyPr rtlCol="0">
            <a:normAutofit/>
          </a:bodyPr>
          <a:lstStyle/>
          <a:p>
            <a:pPr rtl="0"/>
            <a:r>
              <a:rPr lang="nl-NL" dirty="0"/>
              <a:t>Inhoud van de les</a:t>
            </a:r>
          </a:p>
        </p:txBody>
      </p:sp>
      <p:sp>
        <p:nvSpPr>
          <p:cNvPr id="75" name="Rectangle 74">
            <a:extLst>
              <a:ext uri="{FF2B5EF4-FFF2-40B4-BE49-F238E27FC236}">
                <a16:creationId xmlns:a16="http://schemas.microsoft.com/office/drawing/2014/main" id="{F8806BFE-42EC-4CC1-AB07-EF8DE101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Tijdelijke aanduiding voor inhoud 5">
            <a:extLst>
              <a:ext uri="{FF2B5EF4-FFF2-40B4-BE49-F238E27FC236}">
                <a16:creationId xmlns:a16="http://schemas.microsoft.com/office/drawing/2014/main" id="{1AA15AE1-5236-4C4D-8A05-B424ACB81953}"/>
              </a:ext>
            </a:extLst>
          </p:cNvPr>
          <p:cNvGraphicFramePr>
            <a:graphicFrameLocks noGrp="1"/>
          </p:cNvGraphicFramePr>
          <p:nvPr>
            <p:ph idx="1"/>
            <p:extLst>
              <p:ext uri="{D42A27DB-BD31-4B8C-83A1-F6EECF244321}">
                <p14:modId xmlns:p14="http://schemas.microsoft.com/office/powerpoint/2010/main" val="2406852373"/>
              </p:ext>
            </p:extLst>
          </p:nvPr>
        </p:nvGraphicFramePr>
        <p:xfrm>
          <a:off x="289248" y="2510395"/>
          <a:ext cx="6451109" cy="3274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591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907B8-5199-904B-BF09-D8EF0FFCC741}"/>
              </a:ext>
            </a:extLst>
          </p:cNvPr>
          <p:cNvSpPr>
            <a:spLocks noGrp="1"/>
          </p:cNvSpPr>
          <p:nvPr>
            <p:ph type="title"/>
          </p:nvPr>
        </p:nvSpPr>
        <p:spPr>
          <a:xfrm>
            <a:off x="252920" y="502948"/>
            <a:ext cx="2947482" cy="1283461"/>
          </a:xfrm>
        </p:spPr>
        <p:txBody>
          <a:bodyPr anchor="b">
            <a:normAutofit/>
          </a:bodyPr>
          <a:lstStyle/>
          <a:p>
            <a:r>
              <a:rPr lang="nl-NL" sz="2400" b="1" dirty="0"/>
              <a:t>Wat is mensenhandel?</a:t>
            </a:r>
          </a:p>
        </p:txBody>
      </p:sp>
      <p:sp>
        <p:nvSpPr>
          <p:cNvPr id="3" name="Tijdelijke aanduiding voor inhoud 2">
            <a:extLst>
              <a:ext uri="{FF2B5EF4-FFF2-40B4-BE49-F238E27FC236}">
                <a16:creationId xmlns:a16="http://schemas.microsoft.com/office/drawing/2014/main" id="{A7967E03-9C29-9F45-9107-F63D92CE8107}"/>
              </a:ext>
            </a:extLst>
          </p:cNvPr>
          <p:cNvSpPr>
            <a:spLocks noGrp="1"/>
          </p:cNvSpPr>
          <p:nvPr>
            <p:ph idx="1"/>
          </p:nvPr>
        </p:nvSpPr>
        <p:spPr>
          <a:xfrm>
            <a:off x="252920" y="1517905"/>
            <a:ext cx="2947482" cy="4571999"/>
          </a:xfrm>
        </p:spPr>
        <p:txBody>
          <a:bodyPr anchor="t">
            <a:normAutofit lnSpcReduction="10000"/>
          </a:bodyPr>
          <a:lstStyle/>
          <a:p>
            <a:pPr marL="0" indent="0">
              <a:buNone/>
            </a:pPr>
            <a:endParaRPr lang="nl-NL" sz="1600" dirty="0">
              <a:solidFill>
                <a:schemeClr val="bg1"/>
              </a:solidFill>
            </a:endParaRPr>
          </a:p>
          <a:p>
            <a:r>
              <a:rPr lang="nl-NL" dirty="0">
                <a:solidFill>
                  <a:schemeClr val="bg1">
                    <a:lumMod val="95000"/>
                  </a:schemeClr>
                </a:solidFill>
              </a:rPr>
              <a:t>“</a:t>
            </a:r>
            <a:r>
              <a:rPr lang="nl-NL" i="1" dirty="0">
                <a:solidFill>
                  <a:schemeClr val="bg1">
                    <a:lumMod val="95000"/>
                  </a:schemeClr>
                </a:solidFill>
              </a:rPr>
              <a:t>Het werven, vervoeren, overbrengen, opnemen of huisvesten van een persoon, met gebruik van dwang (in brede zin) en met het doel die persoon uit te buiten en financieel gewin te behalen. Ook strafbaar als mensenhandel is het met dwang werven, vervoeren etc. van een ander met als doel organen uit het lichaam van die ander te verwijderen”. </a:t>
            </a:r>
            <a:endParaRPr lang="nl-NL" dirty="0">
              <a:solidFill>
                <a:schemeClr val="bg1">
                  <a:lumMod val="95000"/>
                </a:schemeClr>
              </a:solidFill>
            </a:endParaRPr>
          </a:p>
        </p:txBody>
      </p:sp>
      <p:pic>
        <p:nvPicPr>
          <p:cNvPr id="7176" name="Picture 8" descr="Steeds meer afpersing via webcamseks in Nederland - Apparata">
            <a:extLst>
              <a:ext uri="{FF2B5EF4-FFF2-40B4-BE49-F238E27FC236}">
                <a16:creationId xmlns:a16="http://schemas.microsoft.com/office/drawing/2014/main" id="{78AA387D-E097-CA49-B0A1-D443CBC2A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93" r="-2" b="-2"/>
          <a:stretch/>
        </p:blipFill>
        <p:spPr bwMode="auto">
          <a:xfrm>
            <a:off x="3778897" y="758952"/>
            <a:ext cx="7772401"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9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1F858-2A30-4F73-962A-B70A9326A7C2}"/>
              </a:ext>
            </a:extLst>
          </p:cNvPr>
          <p:cNvSpPr>
            <a:spLocks noGrp="1"/>
          </p:cNvSpPr>
          <p:nvPr>
            <p:ph type="title"/>
          </p:nvPr>
        </p:nvSpPr>
        <p:spPr>
          <a:xfrm>
            <a:off x="252919" y="1123837"/>
            <a:ext cx="2947482" cy="4601183"/>
          </a:xfrm>
        </p:spPr>
        <p:txBody>
          <a:bodyPr rtlCol="0">
            <a:normAutofit/>
          </a:bodyPr>
          <a:lstStyle/>
          <a:p>
            <a:pPr rtl="0"/>
            <a:r>
              <a:rPr lang="nl-NL" dirty="0"/>
              <a:t>Wat zijn vormen van online seksueel geweld?</a:t>
            </a:r>
          </a:p>
        </p:txBody>
      </p:sp>
      <p:sp>
        <p:nvSpPr>
          <p:cNvPr id="5" name="Tijdelijke aanduiding voor inhoud 4">
            <a:extLst>
              <a:ext uri="{FF2B5EF4-FFF2-40B4-BE49-F238E27FC236}">
                <a16:creationId xmlns:a16="http://schemas.microsoft.com/office/drawing/2014/main" id="{D438DA7B-EA97-F140-AEE6-60037B0D7DC9}"/>
              </a:ext>
            </a:extLst>
          </p:cNvPr>
          <p:cNvSpPr>
            <a:spLocks noGrp="1"/>
          </p:cNvSpPr>
          <p:nvPr>
            <p:ph idx="1"/>
          </p:nvPr>
        </p:nvSpPr>
        <p:spPr>
          <a:xfrm>
            <a:off x="3869268" y="864108"/>
            <a:ext cx="7315200" cy="2998765"/>
          </a:xfrm>
        </p:spPr>
        <p:txBody>
          <a:bodyPr>
            <a:normAutofit/>
          </a:bodyPr>
          <a:lstStyle/>
          <a:p>
            <a:pPr>
              <a:buClr>
                <a:schemeClr val="tx1">
                  <a:lumMod val="75000"/>
                  <a:lumOff val="25000"/>
                </a:schemeClr>
              </a:buClr>
              <a:buFont typeface="Wingdings" pitchFamily="2" charset="2"/>
              <a:buChar char="§"/>
            </a:pPr>
            <a:r>
              <a:rPr lang="nl-NL" dirty="0"/>
              <a:t>Sexting (kan gewelddadig worden)</a:t>
            </a:r>
          </a:p>
          <a:p>
            <a:pPr>
              <a:buClr>
                <a:schemeClr val="tx1">
                  <a:lumMod val="75000"/>
                  <a:lumOff val="25000"/>
                </a:schemeClr>
              </a:buClr>
              <a:buFont typeface="Wingdings" pitchFamily="2" charset="2"/>
              <a:buChar char="§"/>
            </a:pPr>
            <a:r>
              <a:rPr lang="nl-NL" dirty="0"/>
              <a:t>Shame sexting</a:t>
            </a:r>
          </a:p>
          <a:p>
            <a:pPr>
              <a:buClr>
                <a:schemeClr val="tx1">
                  <a:lumMod val="75000"/>
                  <a:lumOff val="25000"/>
                </a:schemeClr>
              </a:buClr>
              <a:buFont typeface="Wingdings" pitchFamily="2" charset="2"/>
              <a:buChar char="§"/>
            </a:pPr>
            <a:r>
              <a:rPr lang="nl-NL" dirty="0"/>
              <a:t>Sextortion</a:t>
            </a:r>
          </a:p>
          <a:p>
            <a:pPr>
              <a:buClr>
                <a:schemeClr val="tx1">
                  <a:lumMod val="75000"/>
                  <a:lumOff val="25000"/>
                </a:schemeClr>
              </a:buClr>
              <a:buFont typeface="Wingdings" pitchFamily="2" charset="2"/>
              <a:buChar char="§"/>
            </a:pPr>
            <a:r>
              <a:rPr lang="nl-NL" dirty="0"/>
              <a:t>Grooming</a:t>
            </a:r>
          </a:p>
          <a:p>
            <a:pPr>
              <a:buClr>
                <a:schemeClr val="tx1">
                  <a:lumMod val="75000"/>
                  <a:lumOff val="25000"/>
                </a:schemeClr>
              </a:buClr>
              <a:buFont typeface="Wingdings" pitchFamily="2" charset="2"/>
              <a:buChar char="§"/>
            </a:pPr>
            <a:r>
              <a:rPr lang="nl-NL" dirty="0"/>
              <a:t>Photoshop sexting</a:t>
            </a:r>
          </a:p>
          <a:p>
            <a:pPr>
              <a:buClr>
                <a:schemeClr val="tx1">
                  <a:lumMod val="75000"/>
                  <a:lumOff val="25000"/>
                </a:schemeClr>
              </a:buClr>
              <a:buFont typeface="Wingdings" pitchFamily="2" charset="2"/>
              <a:buChar char="§"/>
            </a:pPr>
            <a:r>
              <a:rPr lang="nl-NL" dirty="0"/>
              <a:t>Wraakporno</a:t>
            </a:r>
          </a:p>
          <a:p>
            <a:pPr>
              <a:buClr>
                <a:schemeClr val="tx1">
                  <a:lumMod val="75000"/>
                  <a:lumOff val="25000"/>
                </a:schemeClr>
              </a:buClr>
              <a:buFont typeface="Wingdings" pitchFamily="2" charset="2"/>
              <a:buChar char="§"/>
            </a:pPr>
            <a:r>
              <a:rPr lang="nl-NL" dirty="0"/>
              <a:t>Exposen</a:t>
            </a:r>
          </a:p>
        </p:txBody>
      </p:sp>
      <p:pic>
        <p:nvPicPr>
          <p:cNvPr id="3074" name="Picture 2" descr="Actueel">
            <a:extLst>
              <a:ext uri="{FF2B5EF4-FFF2-40B4-BE49-F238E27FC236}">
                <a16:creationId xmlns:a16="http://schemas.microsoft.com/office/drawing/2014/main" id="{5F2A9002-65C4-A643-B8D1-739E0F593E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69268" y="4161453"/>
            <a:ext cx="6915259" cy="191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89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descr="Jaar celstraf voor seksuele chantage via webcam - Noordhollandsdagblad">
            <a:extLst>
              <a:ext uri="{FF2B5EF4-FFF2-40B4-BE49-F238E27FC236}">
                <a16:creationId xmlns:a16="http://schemas.microsoft.com/office/drawing/2014/main" id="{5DEEDA50-4B7C-4745-A10D-893047DB2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09" r="-1" b="-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5C60354-F21B-D740-8810-DBD928EA337A}"/>
              </a:ext>
            </a:extLst>
          </p:cNvPr>
          <p:cNvSpPr>
            <a:spLocks noGrp="1"/>
          </p:cNvSpPr>
          <p:nvPr>
            <p:ph type="title"/>
          </p:nvPr>
        </p:nvSpPr>
        <p:spPr>
          <a:xfrm>
            <a:off x="252919" y="1123837"/>
            <a:ext cx="2947482" cy="4601183"/>
          </a:xfrm>
        </p:spPr>
        <p:txBody>
          <a:bodyPr>
            <a:normAutofit/>
          </a:bodyPr>
          <a:lstStyle/>
          <a:p>
            <a:r>
              <a:rPr lang="nl-NL" dirty="0"/>
              <a:t>Welke signalen kan je herkennen?</a:t>
            </a:r>
          </a:p>
        </p:txBody>
      </p:sp>
      <p:sp>
        <p:nvSpPr>
          <p:cNvPr id="141" name="Rectangle 140">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AD00726-F729-CA47-87D6-ED95E9E43029}"/>
              </a:ext>
            </a:extLst>
          </p:cNvPr>
          <p:cNvSpPr>
            <a:spLocks noGrp="1"/>
          </p:cNvSpPr>
          <p:nvPr>
            <p:ph idx="1"/>
          </p:nvPr>
        </p:nvSpPr>
        <p:spPr>
          <a:xfrm>
            <a:off x="3972128" y="971055"/>
            <a:ext cx="7315200" cy="4901938"/>
          </a:xfrm>
        </p:spPr>
        <p:txBody>
          <a:bodyPr>
            <a:normAutofit/>
          </a:bodyPr>
          <a:lstStyle/>
          <a:p>
            <a:r>
              <a:rPr lang="nl-NL" sz="2400" dirty="0"/>
              <a:t>Teruggetrokken gedrag</a:t>
            </a:r>
          </a:p>
          <a:p>
            <a:r>
              <a:rPr lang="nl-NL" sz="2400" dirty="0"/>
              <a:t>Het stiller worden van een leerling</a:t>
            </a:r>
          </a:p>
          <a:p>
            <a:r>
              <a:rPr lang="nl-NL" sz="2400" dirty="0"/>
              <a:t>Opeens een gesloten houding vertonen</a:t>
            </a:r>
          </a:p>
          <a:p>
            <a:r>
              <a:rPr lang="nl-NL" sz="2400" dirty="0"/>
              <a:t>Isolatie van vrienden</a:t>
            </a:r>
          </a:p>
          <a:p>
            <a:r>
              <a:rPr lang="nl-NL" sz="2400" dirty="0"/>
              <a:t>Automutilatie</a:t>
            </a:r>
          </a:p>
        </p:txBody>
      </p:sp>
      <p:sp>
        <p:nvSpPr>
          <p:cNvPr id="143" name="Rectangle 142">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498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C0F838-C0C4-46D0-AF01-49D0757FF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Mannen uit Twente aangehouden om sextortion | RTL Nieuws">
            <a:extLst>
              <a:ext uri="{FF2B5EF4-FFF2-40B4-BE49-F238E27FC236}">
                <a16:creationId xmlns:a16="http://schemas.microsoft.com/office/drawing/2014/main" id="{010AE229-E71B-3740-9810-14A298DC8E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114" b="909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3C000BD-1FE2-4E03-878B-984B4377E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832C368-DE5D-4D4B-9325-FA71E8318178}"/>
              </a:ext>
            </a:extLst>
          </p:cNvPr>
          <p:cNvSpPr>
            <a:spLocks noGrp="1"/>
          </p:cNvSpPr>
          <p:nvPr>
            <p:ph type="title"/>
          </p:nvPr>
        </p:nvSpPr>
        <p:spPr>
          <a:xfrm>
            <a:off x="289248" y="1123837"/>
            <a:ext cx="6451110" cy="1255469"/>
          </a:xfrm>
        </p:spPr>
        <p:txBody>
          <a:bodyPr>
            <a:normAutofit fontScale="90000"/>
          </a:bodyPr>
          <a:lstStyle/>
          <a:p>
            <a:r>
              <a:rPr lang="nl-NL" dirty="0"/>
              <a:t>Wat kunnen gevolgen zijn van mensenhandel/ online seksueel geweld?</a:t>
            </a:r>
          </a:p>
        </p:txBody>
      </p:sp>
      <p:sp>
        <p:nvSpPr>
          <p:cNvPr id="75" name="Rectangle 74">
            <a:extLst>
              <a:ext uri="{FF2B5EF4-FFF2-40B4-BE49-F238E27FC236}">
                <a16:creationId xmlns:a16="http://schemas.microsoft.com/office/drawing/2014/main" id="{F8806BFE-42EC-4CC1-AB07-EF8DE101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C73C1FB4-7662-49BB-B323-48A912DF430B}"/>
              </a:ext>
            </a:extLst>
          </p:cNvPr>
          <p:cNvGraphicFramePr>
            <a:graphicFrameLocks noGrp="1"/>
          </p:cNvGraphicFramePr>
          <p:nvPr>
            <p:ph idx="1"/>
            <p:extLst>
              <p:ext uri="{D42A27DB-BD31-4B8C-83A1-F6EECF244321}">
                <p14:modId xmlns:p14="http://schemas.microsoft.com/office/powerpoint/2010/main" val="287197063"/>
              </p:ext>
            </p:extLst>
          </p:nvPr>
        </p:nvGraphicFramePr>
        <p:xfrm>
          <a:off x="289248" y="2510395"/>
          <a:ext cx="6451109"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24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rgbClr val="8787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3E3DB04-29CA-A247-B1F2-CB61B2194B17}"/>
              </a:ext>
            </a:extLst>
          </p:cNvPr>
          <p:cNvSpPr>
            <a:spLocks noGrp="1"/>
          </p:cNvSpPr>
          <p:nvPr>
            <p:ph type="title"/>
          </p:nvPr>
        </p:nvSpPr>
        <p:spPr>
          <a:xfrm>
            <a:off x="1063691" y="4049486"/>
            <a:ext cx="4825480" cy="1883228"/>
          </a:xfrm>
        </p:spPr>
        <p:txBody>
          <a:bodyPr>
            <a:normAutofit/>
          </a:bodyPr>
          <a:lstStyle/>
          <a:p>
            <a:pPr algn="r"/>
            <a:r>
              <a:rPr lang="nl-NL" sz="2400" dirty="0"/>
              <a:t>Welke instanties kunnen ingeschakeld worden bij vermoeden van online seksueel geweld en/ of seksuele uitbuiting??</a:t>
            </a:r>
          </a:p>
        </p:txBody>
      </p:sp>
      <p:pic>
        <p:nvPicPr>
          <p:cNvPr id="1034" name="Picture 10" descr="LOGO FIER DEF | Veilig Thuis Rotterdam Rijnmond">
            <a:extLst>
              <a:ext uri="{FF2B5EF4-FFF2-40B4-BE49-F238E27FC236}">
                <a16:creationId xmlns:a16="http://schemas.microsoft.com/office/drawing/2014/main" id="{8E3C4DA4-8B3E-BB48-B58B-4DDE808CB0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3691" y="1135200"/>
            <a:ext cx="3331905" cy="1574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rganisatie - CoMensha - Coördinatiecentrum tegen Mensenhandel">
            <a:extLst>
              <a:ext uri="{FF2B5EF4-FFF2-40B4-BE49-F238E27FC236}">
                <a16:creationId xmlns:a16="http://schemas.microsoft.com/office/drawing/2014/main" id="{780C51FC-ED15-254A-B830-AB8595DF93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5503" y="1526699"/>
            <a:ext cx="3331905" cy="791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nds Slachtofferhulp - Wikipedia">
            <a:extLst>
              <a:ext uri="{FF2B5EF4-FFF2-40B4-BE49-F238E27FC236}">
                <a16:creationId xmlns:a16="http://schemas.microsoft.com/office/drawing/2014/main" id="{20660A33-5D2C-1C4E-9E26-010073EE5C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314" y="1105626"/>
            <a:ext cx="3260054" cy="163347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15047084-990D-DF4D-8FFF-4E4F4C7CECBA}"/>
              </a:ext>
            </a:extLst>
          </p:cNvPr>
          <p:cNvSpPr>
            <a:spLocks noGrp="1"/>
          </p:cNvSpPr>
          <p:nvPr>
            <p:ph idx="1"/>
          </p:nvPr>
        </p:nvSpPr>
        <p:spPr>
          <a:xfrm>
            <a:off x="6338316" y="4049485"/>
            <a:ext cx="4846151" cy="1883229"/>
          </a:xfrm>
        </p:spPr>
        <p:txBody>
          <a:bodyPr>
            <a:normAutofit/>
          </a:bodyPr>
          <a:lstStyle/>
          <a:p>
            <a:pPr>
              <a:buClr>
                <a:schemeClr val="bg1">
                  <a:lumMod val="95000"/>
                </a:schemeClr>
              </a:buClr>
              <a:buFont typeface="Wingdings" pitchFamily="2" charset="2"/>
              <a:buChar char="§"/>
            </a:pPr>
            <a:r>
              <a:rPr lang="nl-NL" sz="1800" dirty="0">
                <a:solidFill>
                  <a:srgbClr val="FFFFFF"/>
                </a:solidFill>
              </a:rPr>
              <a:t>CoMensHa</a:t>
            </a:r>
          </a:p>
          <a:p>
            <a:pPr>
              <a:buClr>
                <a:schemeClr val="bg1">
                  <a:lumMod val="95000"/>
                </a:schemeClr>
              </a:buClr>
              <a:buFont typeface="Wingdings" pitchFamily="2" charset="2"/>
              <a:buChar char="§"/>
            </a:pPr>
            <a:r>
              <a:rPr lang="nl-NL" sz="1800" dirty="0">
                <a:solidFill>
                  <a:srgbClr val="FFFFFF"/>
                </a:solidFill>
              </a:rPr>
              <a:t>Fonds Slachtofferhulp</a:t>
            </a:r>
          </a:p>
          <a:p>
            <a:pPr>
              <a:buClr>
                <a:schemeClr val="bg1">
                  <a:lumMod val="95000"/>
                </a:schemeClr>
              </a:buClr>
              <a:buFont typeface="Wingdings" pitchFamily="2" charset="2"/>
              <a:buChar char="§"/>
            </a:pPr>
            <a:r>
              <a:rPr lang="nl-NL" sz="1800" dirty="0">
                <a:solidFill>
                  <a:srgbClr val="FFFFFF"/>
                </a:solidFill>
              </a:rPr>
              <a:t>Fier</a:t>
            </a:r>
          </a:p>
          <a:p>
            <a:pPr>
              <a:buClr>
                <a:schemeClr val="bg1">
                  <a:lumMod val="95000"/>
                </a:schemeClr>
              </a:buClr>
              <a:buFont typeface="Wingdings" pitchFamily="2" charset="2"/>
              <a:buChar char="§"/>
            </a:pPr>
            <a:r>
              <a:rPr lang="nl-NL" sz="1800" dirty="0">
                <a:solidFill>
                  <a:srgbClr val="FFFFFF"/>
                </a:solidFill>
              </a:rPr>
              <a:t>En nog veel meer…</a:t>
            </a:r>
          </a:p>
          <a:p>
            <a:pPr marL="457200" indent="-457200">
              <a:buClr>
                <a:schemeClr val="bg1">
                  <a:lumMod val="95000"/>
                </a:schemeClr>
              </a:buClr>
              <a:buAutoNum type="arabicPeriod"/>
            </a:pPr>
            <a:endParaRPr lang="nl-NL" sz="1800" dirty="0">
              <a:solidFill>
                <a:srgbClr val="FFFFFF"/>
              </a:solidFill>
            </a:endParaRPr>
          </a:p>
        </p:txBody>
      </p:sp>
    </p:spTree>
    <p:extLst>
      <p:ext uri="{BB962C8B-B14F-4D97-AF65-F5344CB8AC3E}">
        <p14:creationId xmlns:p14="http://schemas.microsoft.com/office/powerpoint/2010/main" val="22338760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C0F838-C0C4-46D0-AF01-49D0757FF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Sexting, sextortion en shaming | Lotgenoten Seksueel Geweld">
            <a:extLst>
              <a:ext uri="{FF2B5EF4-FFF2-40B4-BE49-F238E27FC236}">
                <a16:creationId xmlns:a16="http://schemas.microsoft.com/office/drawing/2014/main" id="{82DC5489-641B-7B4A-815F-CE269B33CF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2" b="16832"/>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3C000BD-1FE2-4E03-878B-984B4377E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1944AFD-2F4E-BF4F-A995-988C29586DBD}"/>
              </a:ext>
            </a:extLst>
          </p:cNvPr>
          <p:cNvSpPr>
            <a:spLocks noGrp="1"/>
          </p:cNvSpPr>
          <p:nvPr>
            <p:ph type="title"/>
          </p:nvPr>
        </p:nvSpPr>
        <p:spPr>
          <a:xfrm>
            <a:off x="289248" y="1123837"/>
            <a:ext cx="6451110" cy="1255469"/>
          </a:xfrm>
        </p:spPr>
        <p:txBody>
          <a:bodyPr>
            <a:normAutofit/>
          </a:bodyPr>
          <a:lstStyle/>
          <a:p>
            <a:r>
              <a:rPr lang="nl-NL" dirty="0"/>
              <a:t>Documentaire online seksueel geweld</a:t>
            </a:r>
          </a:p>
        </p:txBody>
      </p:sp>
      <p:sp>
        <p:nvSpPr>
          <p:cNvPr id="3" name="Tijdelijke aanduiding voor inhoud 2">
            <a:extLst>
              <a:ext uri="{FF2B5EF4-FFF2-40B4-BE49-F238E27FC236}">
                <a16:creationId xmlns:a16="http://schemas.microsoft.com/office/drawing/2014/main" id="{8B60E099-07E9-B848-87F2-95D6E5A90410}"/>
              </a:ext>
            </a:extLst>
          </p:cNvPr>
          <p:cNvSpPr>
            <a:spLocks noGrp="1"/>
          </p:cNvSpPr>
          <p:nvPr>
            <p:ph idx="1"/>
          </p:nvPr>
        </p:nvSpPr>
        <p:spPr>
          <a:xfrm>
            <a:off x="289248" y="2510395"/>
            <a:ext cx="6451109" cy="3274586"/>
          </a:xfrm>
        </p:spPr>
        <p:txBody>
          <a:bodyPr anchor="t">
            <a:normAutofit/>
          </a:bodyPr>
          <a:lstStyle/>
          <a:p>
            <a:pPr marL="0" indent="0">
              <a:buNone/>
            </a:pPr>
            <a:r>
              <a:rPr lang="nl-NL" sz="2400" dirty="0">
                <a:solidFill>
                  <a:srgbClr val="FFFFFF"/>
                </a:solidFill>
              </a:rPr>
              <a:t>Om een impressie te geven van de impact van online seksueel geweld heeft NOS hier een video over gemaakt. In deze video wordt er extra uitleg gegeven over het onderwerp.</a:t>
            </a:r>
          </a:p>
          <a:p>
            <a:pPr marL="0" indent="0">
              <a:buNone/>
            </a:pPr>
            <a:endParaRPr lang="nl-NL" sz="2400" dirty="0">
              <a:solidFill>
                <a:srgbClr val="FFFFFF"/>
              </a:solidFill>
            </a:endParaRPr>
          </a:p>
          <a:p>
            <a:pPr marL="0" indent="0">
              <a:buNone/>
            </a:pPr>
            <a:r>
              <a:rPr lang="nl-NL" sz="2400" dirty="0">
                <a:solidFill>
                  <a:srgbClr val="FFFFFF"/>
                </a:solidFill>
                <a:hlinkClick r:id="rId3"/>
              </a:rPr>
              <a:t>https://www.youtube.com/watch?v=3UYfQARN2f8</a:t>
            </a:r>
            <a:endParaRPr lang="nl-NL" sz="2400" dirty="0">
              <a:solidFill>
                <a:srgbClr val="FFFFFF"/>
              </a:solidFill>
            </a:endParaRPr>
          </a:p>
          <a:p>
            <a:pPr marL="0" indent="0">
              <a:buNone/>
            </a:pPr>
            <a:endParaRPr lang="nl-NL" sz="2400" dirty="0">
              <a:solidFill>
                <a:srgbClr val="FFFFFF"/>
              </a:solidFill>
            </a:endParaRPr>
          </a:p>
        </p:txBody>
      </p:sp>
      <p:sp>
        <p:nvSpPr>
          <p:cNvPr id="75" name="Rectangle 74">
            <a:extLst>
              <a:ext uri="{FF2B5EF4-FFF2-40B4-BE49-F238E27FC236}">
                <a16:creationId xmlns:a16="http://schemas.microsoft.com/office/drawing/2014/main" id="{F8806BFE-42EC-4CC1-AB07-EF8DE101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974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0F396D4-D75E-4F3D-8ACF-09B23638F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815F6DE6-8123-413F-BC7B-1EB368E43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04AC1ECA-56A6-4FA8-A216-A0502A627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E08EC873-0A32-4290-8CF6-220477C54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A7F0FDB-7136-654B-9FFF-A33EE9B38FDA}"/>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a:t>Test je kennis!</a:t>
            </a:r>
          </a:p>
        </p:txBody>
      </p:sp>
      <p:sp>
        <p:nvSpPr>
          <p:cNvPr id="3" name="Tijdelijke aanduiding voor inhoud 2">
            <a:extLst>
              <a:ext uri="{FF2B5EF4-FFF2-40B4-BE49-F238E27FC236}">
                <a16:creationId xmlns:a16="http://schemas.microsoft.com/office/drawing/2014/main" id="{66F2CD0D-3BBD-0844-AFA9-BA51B0745863}"/>
              </a:ext>
            </a:extLst>
          </p:cNvPr>
          <p:cNvSpPr>
            <a:spLocks noGrp="1"/>
          </p:cNvSpPr>
          <p:nvPr>
            <p:ph idx="1"/>
          </p:nvPr>
        </p:nvSpPr>
        <p:spPr>
          <a:xfrm>
            <a:off x="1100014" y="5666792"/>
            <a:ext cx="10180696" cy="542592"/>
          </a:xfrm>
        </p:spPr>
        <p:txBody>
          <a:bodyPr vert="horz" lIns="91440" tIns="45720" rIns="91440" bIns="45720" rtlCol="0" anchor="t">
            <a:normAutofit/>
          </a:bodyPr>
          <a:lstStyle/>
          <a:p>
            <a:pPr marL="0" indent="0">
              <a:buNone/>
            </a:pPr>
            <a:r>
              <a:rPr lang="en-US" sz="1700" u="sng" dirty="0">
                <a:solidFill>
                  <a:schemeClr val="accent1">
                    <a:lumMod val="20000"/>
                    <a:lumOff val="80000"/>
                  </a:schemeClr>
                </a:solidFill>
                <a:hlinkClick r:id="rId2"/>
              </a:rPr>
              <a:t>https://create.kahoot.it/share/mensenhandel-online-seksueel-geweld/10c38edf-cfc8-4146-9556-f9292bfbf7f9</a:t>
            </a:r>
            <a:endParaRPr lang="en-US" sz="1700" u="sng" dirty="0">
              <a:solidFill>
                <a:schemeClr val="accent1">
                  <a:lumMod val="20000"/>
                  <a:lumOff val="80000"/>
                </a:schemeClr>
              </a:solidFill>
            </a:endParaRPr>
          </a:p>
          <a:p>
            <a:pPr marL="0" indent="0">
              <a:buNone/>
            </a:pPr>
            <a:endParaRPr lang="en-US" sz="1700" u="sng" dirty="0">
              <a:solidFill>
                <a:schemeClr val="accent1">
                  <a:lumMod val="20000"/>
                  <a:lumOff val="80000"/>
                </a:schemeClr>
              </a:solidFill>
            </a:endParaRPr>
          </a:p>
        </p:txBody>
      </p:sp>
      <p:pic>
        <p:nvPicPr>
          <p:cNvPr id="4098" name="Picture 2">
            <a:extLst>
              <a:ext uri="{FF2B5EF4-FFF2-40B4-BE49-F238E27FC236}">
                <a16:creationId xmlns:a16="http://schemas.microsoft.com/office/drawing/2014/main" id="{F5522ABB-772B-8F46-9A1B-4E2CA058E9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3691" y="1442723"/>
            <a:ext cx="4789994" cy="16405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CE7657D-F899-4E4C-A261-60ED3E4B7D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8316" y="736200"/>
            <a:ext cx="4789992" cy="305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34398"/>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46f17ee-87ea-4da4-88b1-3d74926e8d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A244EEEA5D1843B7C8A4DEDD1AE8D2" ma:contentTypeVersion="11" ma:contentTypeDescription="Een nieuw document maken." ma:contentTypeScope="" ma:versionID="bbe3c67d1bed5ec9ed83a801e20d5277">
  <xsd:schema xmlns:xsd="http://www.w3.org/2001/XMLSchema" xmlns:xs="http://www.w3.org/2001/XMLSchema" xmlns:p="http://schemas.microsoft.com/office/2006/metadata/properties" xmlns:ns2="f46f17ee-87ea-4da4-88b1-3d74926e8dcb" xmlns:ns3="de5760af-90de-4c8d-bb12-246efae46daa" targetNamespace="http://schemas.microsoft.com/office/2006/metadata/properties" ma:root="true" ma:fieldsID="544b1905e858cca81c4858a76ffd5e26" ns2:_="" ns3:_="">
    <xsd:import namespace="f46f17ee-87ea-4da4-88b1-3d74926e8dcb"/>
    <xsd:import namespace="de5760af-90de-4c8d-bb12-246efae46d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f17ee-87ea-4da4-88b1-3d74926e8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5760af-90de-4c8d-bb12-246efae46daa"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41854-87B3-4953-A183-EF3BD285377B}">
  <ds:schemaRefs>
    <ds:schemaRef ds:uri="http://schemas.microsoft.com/office/2006/metadata/properties"/>
    <ds:schemaRef ds:uri="http://schemas.microsoft.com/office/infopath/2007/PartnerControls"/>
    <ds:schemaRef ds:uri="71af3243-3dd4-4a8d-8c0d-dd76da1f02a5"/>
    <ds:schemaRef ds:uri="f46f17ee-87ea-4da4-88b1-3d74926e8dcb"/>
  </ds:schemaRefs>
</ds:datastoreItem>
</file>

<file path=customXml/itemProps2.xml><?xml version="1.0" encoding="utf-8"?>
<ds:datastoreItem xmlns:ds="http://schemas.openxmlformats.org/officeDocument/2006/customXml" ds:itemID="{5C44F308-A272-46BD-811C-EEB1829F7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6f17ee-87ea-4da4-88b1-3d74926e8dcb"/>
    <ds:schemaRef ds:uri="de5760af-90de-4c8d-bb12-246efae46d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9BFA2-1FA5-44A1-B975-10D6BF58E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Frame</Template>
  <TotalTime>245</TotalTime>
  <Words>288</Words>
  <Application>Microsoft Macintosh PowerPoint</Application>
  <PresentationFormat>Breedbeeld</PresentationFormat>
  <Paragraphs>50</Paragraphs>
  <Slides>10</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Calibri</vt:lpstr>
      <vt:lpstr>Corbel</vt:lpstr>
      <vt:lpstr>Wingdings</vt:lpstr>
      <vt:lpstr>Wingdings 2</vt:lpstr>
      <vt:lpstr>Frame</vt:lpstr>
      <vt:lpstr>Gastles mensenhandel/ seksuele uitbuiting</vt:lpstr>
      <vt:lpstr>Inhoud van de les</vt:lpstr>
      <vt:lpstr>Wat is mensenhandel?</vt:lpstr>
      <vt:lpstr>Wat zijn vormen van online seksueel geweld?</vt:lpstr>
      <vt:lpstr>Welke signalen kan je herkennen?</vt:lpstr>
      <vt:lpstr>Wat kunnen gevolgen zijn van mensenhandel/ online seksueel geweld?</vt:lpstr>
      <vt:lpstr>Welke instanties kunnen ingeschakeld worden bij vermoeden van online seksueel geweld en/ of seksuele uitbuiting??</vt:lpstr>
      <vt:lpstr>Documentaire online seksueel geweld</vt:lpstr>
      <vt:lpstr>Test je kennis!</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Ontwerp Architectuurframe</dc:title>
  <dc:creator>Microsoft Office User</dc:creator>
  <cp:lastModifiedBy>Microsoft Office User</cp:lastModifiedBy>
  <cp:revision>49</cp:revision>
  <dcterms:created xsi:type="dcterms:W3CDTF">2021-05-11T09:07:16Z</dcterms:created>
  <dcterms:modified xsi:type="dcterms:W3CDTF">2022-02-03T18:46:03Z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0x010100D8A244EEEA5D1843B7C8A4DEDD1AE8D2</vt:lpwstr>
  </property>
</Properties>
</file>