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6.xml" ContentType="application/vnd.openxmlformats-officedocument.presentationml.slide+xml"/>
  <Override PartName="/ppt/slides/slide8.xml" ContentType="application/vnd.openxmlformats-officedocument.presentationml.slide+xml"/>
  <Override PartName="/ppt/slides/slide7.xml" ContentType="application/vnd.openxmlformats-officedocument.presentationml.slide+xml"/>
  <Override PartName="/ppt/slides/slide6.xml" ContentType="application/vnd.openxmlformats-officedocument.presentationml.slide+xml"/>
  <Override PartName="/ppt/slides/slide17.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5.xml" ContentType="application/vnd.openxmlformats-officedocument.presentationml.slide+xml"/>
  <Override PartName="/ppt/slides/slide14.xml" ContentType="application/vnd.openxmlformats-officedocument.presentationml.slide+xml"/>
  <Override PartName="/ppt/slides/slide13.xml" ContentType="application/vnd.openxmlformats-officedocument.presentationml.slide+xml"/>
  <Override PartName="/ppt/slides/slide12.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1.xml" ContentType="application/vnd.openxmlformats-officedocument.presentationml.slide+xml"/>
  <Override PartName="/ppt/slideMasters/slideMaster3.xml" ContentType="application/vnd.openxmlformats-officedocument.presentationml.slideMaster+xml"/>
  <Override PartName="/ppt/slideMasters/slideMaster2.xml" ContentType="application/vnd.openxmlformats-officedocument.presentationml.slideMaster+xml"/>
  <Override PartName="/ppt/slideMasters/slideMaster1.xml" ContentType="application/vnd.openxmlformats-officedocument.presentationml.slideMaster+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notesSlides/notesSlide2.xml" ContentType="application/vnd.openxmlformats-officedocument.presentationml.notesSlide+xml"/>
  <Override PartName="/ppt/notesSlides/notesSlide1.xml" ContentType="application/vnd.openxmlformats-officedocument.presentationml.notesSlide+xml"/>
  <Override PartName="/ppt/slideLayouts/slideLayout3.xml" ContentType="application/vnd.openxmlformats-officedocument.presentationml.slideLayout+xml"/>
  <Override PartName="/ppt/slideLayouts/slideLayout2.xml" ContentType="application/vnd.openxmlformats-officedocument.presentationml.slideLayout+xml"/>
  <Override PartName="/ppt/notesSlides/notesSlide3.xml" ContentType="application/vnd.openxmlformats-officedocument.presentationml.notesSlide+xml"/>
  <Override PartName="/ppt/slideLayouts/slideLayout1.xml" ContentType="application/vnd.openxmlformats-officedocument.presentationml.slideLayout+xml"/>
  <Override PartName="/ppt/theme/theme1.xml" ContentType="application/vnd.openxmlformats-officedocument.theme+xml"/>
  <Override PartName="/ppt/theme/theme2.xml" ContentType="application/vnd.openxmlformats-officedocument.theme+xml"/>
  <Override PartName="/ppt/notesMasters/notesMaster1.xml" ContentType="application/vnd.openxmlformats-officedocument.presentationml.notesMaster+xml"/>
  <Override PartName="/ppt/theme/theme3.xml" ContentType="application/vnd.openxmlformats-officedocument.theme+xml"/>
  <Override PartName="/ppt/theme/theme4.xml" ContentType="application/vnd.openxmlformats-officedocument.theme+xml"/>
  <Override PartName="/ppt/tableStyles.xml" ContentType="application/vnd.openxmlformats-officedocument.presentationml.tableStyles+xml"/>
  <Override PartName="/ppt/viewProps.xml" ContentType="application/vnd.openxmlformats-officedocument.presentationml.viewProps+xml"/>
  <Override PartName="/ppt/presProps.xml" ContentType="application/vnd.openxmlformats-officedocument.presentationml.presProps+xml"/>
  <Override PartName="/docProps/core.xml" ContentType="application/vnd.openxmlformats-package.core-properties+xml"/>
  <Override PartName="/docProps/app.xml" ContentType="application/vnd.openxmlformats-officedocument.extended-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62" r:id="rId2"/>
    <p:sldMasterId id="2147483665" r:id="rId3"/>
  </p:sldMasterIdLst>
  <p:notesMasterIdLst>
    <p:notesMasterId r:id="rId21"/>
  </p:notesMasterIdLst>
  <p:sldIdLst>
    <p:sldId id="273" r:id="rId4"/>
    <p:sldId id="257" r:id="rId5"/>
    <p:sldId id="258" r:id="rId6"/>
    <p:sldId id="259" r:id="rId7"/>
    <p:sldId id="260" r:id="rId8"/>
    <p:sldId id="261" r:id="rId9"/>
    <p:sldId id="262" r:id="rId10"/>
    <p:sldId id="263" r:id="rId11"/>
    <p:sldId id="264" r:id="rId12"/>
    <p:sldId id="265" r:id="rId13"/>
    <p:sldId id="266" r:id="rId14"/>
    <p:sldId id="267" r:id="rId15"/>
    <p:sldId id="268" r:id="rId16"/>
    <p:sldId id="269" r:id="rId17"/>
    <p:sldId id="270" r:id="rId18"/>
    <p:sldId id="271" r:id="rId19"/>
    <p:sldId id="272" r:id="rId20"/>
  </p:sldIdLst>
  <p:sldSz cx="9144000" cy="6858000" type="screen4x3"/>
  <p:notesSz cx="6858000" cy="9144000"/>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022" autoAdjust="0"/>
    <p:restoredTop sz="94660"/>
  </p:normalViewPr>
  <p:slideViewPr>
    <p:cSldViewPr snapToGrid="0">
      <p:cViewPr varScale="1">
        <p:scale>
          <a:sx n="70" d="100"/>
          <a:sy n="70" d="100"/>
        </p:scale>
        <p:origin x="78" y="19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customXml" Target="../customXml/item1.xml"/><Relationship Id="rId3" Type="http://schemas.openxmlformats.org/officeDocument/2006/relationships/slideMaster" Target="slideMasters/slideMaster3.xml"/><Relationship Id="rId21" Type="http://schemas.openxmlformats.org/officeDocument/2006/relationships/notesMaster" Target="notesMasters/notesMaster1.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theme" Target="theme/theme1.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viewProps" Target="viewProps.xml"/><Relationship Id="rId28" Type="http://schemas.openxmlformats.org/officeDocument/2006/relationships/customXml" Target="../customXml/item3.xml"/><Relationship Id="rId10" Type="http://schemas.openxmlformats.org/officeDocument/2006/relationships/slide" Target="slides/slide7.xml"/><Relationship Id="rId19" Type="http://schemas.openxmlformats.org/officeDocument/2006/relationships/slide" Target="slides/slide16.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presProps" Target="presProps.xml"/><Relationship Id="rId27" Type="http://schemas.openxmlformats.org/officeDocument/2006/relationships/customXml" Target="../customXml/item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nl-NL"/>
          </a:p>
        </p:txBody>
      </p:sp>
      <p:sp>
        <p:nvSpPr>
          <p:cNvPr id="3" name="Tijdelijke aanduiding voor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BA488DA-9C9D-407E-A7D3-3A44A43940CB}" type="datetimeFigureOut">
              <a:rPr lang="nl-NL" smtClean="0"/>
              <a:t>30-1-2018</a:t>
            </a:fld>
            <a:endParaRPr lang="nl-NL"/>
          </a:p>
        </p:txBody>
      </p:sp>
      <p:sp>
        <p:nvSpPr>
          <p:cNvPr id="4" name="Tijdelijke aanduiding voor dia-afbeelding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nl-NL"/>
          </a:p>
        </p:txBody>
      </p:sp>
      <p:sp>
        <p:nvSpPr>
          <p:cNvPr id="5" name="Tijdelijke aanduiding voor notiti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nl-NL" smtClean="0"/>
              <a:t>Tekststijl van het model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6" name="Tijdelijke aanduiding voor voetteks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nl-NL"/>
          </a:p>
        </p:txBody>
      </p:sp>
      <p:sp>
        <p:nvSpPr>
          <p:cNvPr id="7" name="Tijdelijke aanduiding voor dia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EDE0315-2060-42B8-B3A6-4765E249AE30}" type="slidenum">
              <a:rPr lang="nl-NL" smtClean="0"/>
              <a:t>‹nr.›</a:t>
            </a:fld>
            <a:endParaRPr lang="nl-NL"/>
          </a:p>
        </p:txBody>
      </p:sp>
    </p:spTree>
    <p:extLst>
      <p:ext uri="{BB962C8B-B14F-4D97-AF65-F5344CB8AC3E}">
        <p14:creationId xmlns:p14="http://schemas.microsoft.com/office/powerpoint/2010/main" val="345171636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Tijdelijke aanduiding voor dia-afbeelding 1"/>
          <p:cNvSpPr>
            <a:spLocks noGrp="1" noRot="1" noChangeAspect="1" noTextEdit="1"/>
          </p:cNvSpPr>
          <p:nvPr>
            <p:ph type="sldImg"/>
          </p:nvPr>
        </p:nvSpPr>
        <p:spPr>
          <a:ln/>
        </p:spPr>
      </p:sp>
      <p:sp>
        <p:nvSpPr>
          <p:cNvPr id="40963" name="Tijdelijke aanduiding voor notities 2"/>
          <p:cNvSpPr>
            <a:spLocks noGrp="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nl-NL" altLang="nl-NL" smtClean="0">
                <a:latin typeface="Arial" panose="020B0604020202020204" pitchFamily="34" charset="0"/>
              </a:rPr>
              <a:t>Al stellingen bedacht? Voorkeur? Standpunten? </a:t>
            </a:r>
          </a:p>
          <a:p>
            <a:r>
              <a:rPr lang="nl-NL" altLang="nl-NL" smtClean="0">
                <a:latin typeface="Arial" panose="020B0604020202020204" pitchFamily="34" charset="0"/>
              </a:rPr>
              <a:t>Tekstboekje uitdelen en laten brainstormen over stellingen en standpunten. </a:t>
            </a:r>
          </a:p>
        </p:txBody>
      </p:sp>
      <p:sp>
        <p:nvSpPr>
          <p:cNvPr id="40964" name="Tijdelijke aanduiding voor dianummer 3"/>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b="1">
                <a:solidFill>
                  <a:schemeClr val="tx1"/>
                </a:solidFill>
                <a:latin typeface="Arial" panose="020B0604020202020204" pitchFamily="34" charset="0"/>
                <a:ea typeface="ＭＳ Ｐゴシック" panose="020B0600070205080204" pitchFamily="34" charset="-128"/>
              </a:defRPr>
            </a:lvl1pPr>
            <a:lvl2pPr marL="742950" indent="-285750">
              <a:defRPr sz="2400" b="1">
                <a:solidFill>
                  <a:schemeClr val="tx1"/>
                </a:solidFill>
                <a:latin typeface="Arial" panose="020B0604020202020204" pitchFamily="34" charset="0"/>
                <a:ea typeface="ＭＳ Ｐゴシック" panose="020B0600070205080204" pitchFamily="34" charset="-128"/>
              </a:defRPr>
            </a:lvl2pPr>
            <a:lvl3pPr marL="1143000" indent="-228600">
              <a:defRPr sz="2400" b="1">
                <a:solidFill>
                  <a:schemeClr val="tx1"/>
                </a:solidFill>
                <a:latin typeface="Arial" panose="020B0604020202020204" pitchFamily="34" charset="0"/>
                <a:ea typeface="ＭＳ Ｐゴシック" panose="020B0600070205080204" pitchFamily="34" charset="-128"/>
              </a:defRPr>
            </a:lvl3pPr>
            <a:lvl4pPr marL="1600200" indent="-228600">
              <a:defRPr sz="2400" b="1">
                <a:solidFill>
                  <a:schemeClr val="tx1"/>
                </a:solidFill>
                <a:latin typeface="Arial" panose="020B0604020202020204" pitchFamily="34" charset="0"/>
                <a:ea typeface="ＭＳ Ｐゴシック" panose="020B0600070205080204" pitchFamily="34" charset="-128"/>
              </a:defRPr>
            </a:lvl4pPr>
            <a:lvl5pPr marL="2057400" indent="-228600">
              <a:defRPr sz="2400"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b="1">
                <a:solidFill>
                  <a:schemeClr val="tx1"/>
                </a:solidFill>
                <a:latin typeface="Arial" panose="020B0604020202020204" pitchFamily="34" charset="0"/>
                <a:ea typeface="ＭＳ Ｐゴシック" panose="020B0600070205080204" pitchFamily="34" charset="-128"/>
              </a:defRPr>
            </a:lvl9pPr>
          </a:lstStyle>
          <a:p>
            <a:pPr marL="0" marR="0" lvl="0" indent="0" algn="r" defTabSz="914400" rtl="0" eaLnBrk="0" fontAlgn="base" latinLnBrk="0" hangingPunct="0">
              <a:lnSpc>
                <a:spcPct val="100000"/>
              </a:lnSpc>
              <a:spcBef>
                <a:spcPct val="0"/>
              </a:spcBef>
              <a:spcAft>
                <a:spcPct val="0"/>
              </a:spcAft>
              <a:buClrTx/>
              <a:buSzTx/>
              <a:buFontTx/>
              <a:buNone/>
              <a:tabLst/>
              <a:defRPr/>
            </a:pPr>
            <a:fld id="{DF0D2CE4-1D82-474C-9B0F-720413CB23AE}" type="slidenum">
              <a:rPr kumimoji="0" lang="en-US" altLang="nl-NL" sz="1200" b="0" i="0" u="none" strike="noStrike" kern="1200" cap="none" spc="0" normalizeH="0" baseline="0" noProof="0" smtClean="0">
                <a:ln>
                  <a:noFill/>
                </a:ln>
                <a:solidFill>
                  <a:srgbClr val="000000"/>
                </a:solidFill>
                <a:effectLst/>
                <a:uLnTx/>
                <a:uFillTx/>
                <a:latin typeface="Arial" panose="020B0604020202020204" pitchFamily="34" charset="0"/>
                <a:ea typeface="ＭＳ Ｐゴシック" panose="020B0600070205080204" pitchFamily="34" charset="-128"/>
                <a:cs typeface="+mn-cs"/>
              </a:rPr>
              <a:pPr marL="0" marR="0" lvl="0" indent="0" algn="r" defTabSz="914400" rtl="0" eaLnBrk="0" fontAlgn="base" latinLnBrk="0" hangingPunct="0">
                <a:lnSpc>
                  <a:spcPct val="100000"/>
                </a:lnSpc>
                <a:spcBef>
                  <a:spcPct val="0"/>
                </a:spcBef>
                <a:spcAft>
                  <a:spcPct val="0"/>
                </a:spcAft>
                <a:buClrTx/>
                <a:buSzTx/>
                <a:buFontTx/>
                <a:buNone/>
                <a:tabLst/>
                <a:defRPr/>
              </a:pPr>
              <a:t>2</a:t>
            </a:fld>
            <a:endParaRPr kumimoji="0" lang="en-US" altLang="nl-NL" sz="1200" b="0" i="0" u="none" strike="noStrike" kern="1200" cap="none" spc="0" normalizeH="0" baseline="0" noProof="0" smtClean="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Tree>
    <p:extLst>
      <p:ext uri="{BB962C8B-B14F-4D97-AF65-F5344CB8AC3E}">
        <p14:creationId xmlns:p14="http://schemas.microsoft.com/office/powerpoint/2010/main" val="253358245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Tijdelijke aanduiding voor dia-afbeelding 1"/>
          <p:cNvSpPr>
            <a:spLocks noGrp="1" noRot="1" noChangeAspect="1" noTextEdit="1"/>
          </p:cNvSpPr>
          <p:nvPr>
            <p:ph type="sldImg"/>
          </p:nvPr>
        </p:nvSpPr>
        <p:spPr>
          <a:ln/>
        </p:spPr>
      </p:sp>
      <p:sp>
        <p:nvSpPr>
          <p:cNvPr id="43011" name="Tijdelijke aanduiding voor notities 2"/>
          <p:cNvSpPr>
            <a:spLocks noGrp="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nl-NL" altLang="nl-NL" smtClean="0">
                <a:latin typeface="Arial" panose="020B0604020202020204" pitchFamily="34" charset="0"/>
              </a:rPr>
              <a:t>Al stellingen bedacht? Voorkeur? Standpunten? </a:t>
            </a:r>
          </a:p>
          <a:p>
            <a:r>
              <a:rPr lang="nl-NL" altLang="nl-NL" smtClean="0">
                <a:latin typeface="Arial" panose="020B0604020202020204" pitchFamily="34" charset="0"/>
              </a:rPr>
              <a:t>Tekstboekje uitdelen en laten brainstormen over stellingen en standpunten. </a:t>
            </a:r>
          </a:p>
        </p:txBody>
      </p:sp>
      <p:sp>
        <p:nvSpPr>
          <p:cNvPr id="43012" name="Tijdelijke aanduiding voor dianummer 3"/>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b="1">
                <a:solidFill>
                  <a:schemeClr val="tx1"/>
                </a:solidFill>
                <a:latin typeface="Arial" panose="020B0604020202020204" pitchFamily="34" charset="0"/>
                <a:ea typeface="ＭＳ Ｐゴシック" panose="020B0600070205080204" pitchFamily="34" charset="-128"/>
              </a:defRPr>
            </a:lvl1pPr>
            <a:lvl2pPr marL="742950" indent="-285750">
              <a:defRPr sz="2400" b="1">
                <a:solidFill>
                  <a:schemeClr val="tx1"/>
                </a:solidFill>
                <a:latin typeface="Arial" panose="020B0604020202020204" pitchFamily="34" charset="0"/>
                <a:ea typeface="ＭＳ Ｐゴシック" panose="020B0600070205080204" pitchFamily="34" charset="-128"/>
              </a:defRPr>
            </a:lvl2pPr>
            <a:lvl3pPr marL="1143000" indent="-228600">
              <a:defRPr sz="2400" b="1">
                <a:solidFill>
                  <a:schemeClr val="tx1"/>
                </a:solidFill>
                <a:latin typeface="Arial" panose="020B0604020202020204" pitchFamily="34" charset="0"/>
                <a:ea typeface="ＭＳ Ｐゴシック" panose="020B0600070205080204" pitchFamily="34" charset="-128"/>
              </a:defRPr>
            </a:lvl3pPr>
            <a:lvl4pPr marL="1600200" indent="-228600">
              <a:defRPr sz="2400" b="1">
                <a:solidFill>
                  <a:schemeClr val="tx1"/>
                </a:solidFill>
                <a:latin typeface="Arial" panose="020B0604020202020204" pitchFamily="34" charset="0"/>
                <a:ea typeface="ＭＳ Ｐゴシック" panose="020B0600070205080204" pitchFamily="34" charset="-128"/>
              </a:defRPr>
            </a:lvl4pPr>
            <a:lvl5pPr marL="2057400" indent="-228600">
              <a:defRPr sz="2400"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b="1">
                <a:solidFill>
                  <a:schemeClr val="tx1"/>
                </a:solidFill>
                <a:latin typeface="Arial" panose="020B0604020202020204" pitchFamily="34" charset="0"/>
                <a:ea typeface="ＭＳ Ｐゴシック" panose="020B0600070205080204" pitchFamily="34" charset="-128"/>
              </a:defRPr>
            </a:lvl9pPr>
          </a:lstStyle>
          <a:p>
            <a:pPr marL="0" marR="0" lvl="0" indent="0" algn="r" defTabSz="914400" rtl="0" eaLnBrk="0" fontAlgn="base" latinLnBrk="0" hangingPunct="0">
              <a:lnSpc>
                <a:spcPct val="100000"/>
              </a:lnSpc>
              <a:spcBef>
                <a:spcPct val="0"/>
              </a:spcBef>
              <a:spcAft>
                <a:spcPct val="0"/>
              </a:spcAft>
              <a:buClrTx/>
              <a:buSzTx/>
              <a:buFontTx/>
              <a:buNone/>
              <a:tabLst/>
              <a:defRPr/>
            </a:pPr>
            <a:fld id="{030BA589-378E-4299-B22D-AB6CC165D775}" type="slidenum">
              <a:rPr kumimoji="0" lang="en-US" altLang="nl-NL" sz="1200" b="0" i="0" u="none" strike="noStrike" kern="1200" cap="none" spc="0" normalizeH="0" baseline="0" noProof="0" smtClean="0">
                <a:ln>
                  <a:noFill/>
                </a:ln>
                <a:solidFill>
                  <a:srgbClr val="000000"/>
                </a:solidFill>
                <a:effectLst/>
                <a:uLnTx/>
                <a:uFillTx/>
                <a:latin typeface="Arial" panose="020B0604020202020204" pitchFamily="34" charset="0"/>
                <a:ea typeface="ＭＳ Ｐゴシック" panose="020B0600070205080204" pitchFamily="34" charset="-128"/>
                <a:cs typeface="+mn-cs"/>
              </a:rPr>
              <a:pPr marL="0" marR="0" lvl="0" indent="0" algn="r" defTabSz="914400" rtl="0" eaLnBrk="0" fontAlgn="base" latinLnBrk="0" hangingPunct="0">
                <a:lnSpc>
                  <a:spcPct val="100000"/>
                </a:lnSpc>
                <a:spcBef>
                  <a:spcPct val="0"/>
                </a:spcBef>
                <a:spcAft>
                  <a:spcPct val="0"/>
                </a:spcAft>
                <a:buClrTx/>
                <a:buSzTx/>
                <a:buFontTx/>
                <a:buNone/>
                <a:tabLst/>
                <a:defRPr/>
              </a:pPr>
              <a:t>3</a:t>
            </a:fld>
            <a:endParaRPr kumimoji="0" lang="en-US" altLang="nl-NL" sz="1200" b="0" i="0" u="none" strike="noStrike" kern="1200" cap="none" spc="0" normalizeH="0" baseline="0" noProof="0" smtClean="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Tree>
    <p:extLst>
      <p:ext uri="{BB962C8B-B14F-4D97-AF65-F5344CB8AC3E}">
        <p14:creationId xmlns:p14="http://schemas.microsoft.com/office/powerpoint/2010/main" val="95176670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Tijdelijke aanduiding voor dia-afbeelding 1"/>
          <p:cNvSpPr>
            <a:spLocks noGrp="1" noRot="1" noChangeAspect="1" noTextEdit="1"/>
          </p:cNvSpPr>
          <p:nvPr>
            <p:ph type="sldImg"/>
          </p:nvPr>
        </p:nvSpPr>
        <p:spPr>
          <a:ln/>
        </p:spPr>
      </p:sp>
      <p:sp>
        <p:nvSpPr>
          <p:cNvPr id="46083" name="Tijdelijke aanduiding voor notities 2"/>
          <p:cNvSpPr>
            <a:spLocks noGrp="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nl-NL" altLang="nl-NL" smtClean="0">
                <a:latin typeface="Arial" panose="020B0604020202020204" pitchFamily="34" charset="0"/>
              </a:rPr>
              <a:t>Uitleggen dat feitelijk standpunt niet zoveel aanleiding geeft tot twisten. Waarderend standpunt is persoonlijk en daarom snel(ler) op te lossen. </a:t>
            </a:r>
          </a:p>
        </p:txBody>
      </p:sp>
      <p:sp>
        <p:nvSpPr>
          <p:cNvPr id="46084" name="Tijdelijke aanduiding voor dianummer 3"/>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b="1">
                <a:solidFill>
                  <a:schemeClr val="tx1"/>
                </a:solidFill>
                <a:latin typeface="Arial" panose="020B0604020202020204" pitchFamily="34" charset="0"/>
                <a:ea typeface="ＭＳ Ｐゴシック" panose="020B0600070205080204" pitchFamily="34" charset="-128"/>
              </a:defRPr>
            </a:lvl1pPr>
            <a:lvl2pPr marL="742950" indent="-285750">
              <a:defRPr sz="2400" b="1">
                <a:solidFill>
                  <a:schemeClr val="tx1"/>
                </a:solidFill>
                <a:latin typeface="Arial" panose="020B0604020202020204" pitchFamily="34" charset="0"/>
                <a:ea typeface="ＭＳ Ｐゴシック" panose="020B0600070205080204" pitchFamily="34" charset="-128"/>
              </a:defRPr>
            </a:lvl2pPr>
            <a:lvl3pPr marL="1143000" indent="-228600">
              <a:defRPr sz="2400" b="1">
                <a:solidFill>
                  <a:schemeClr val="tx1"/>
                </a:solidFill>
                <a:latin typeface="Arial" panose="020B0604020202020204" pitchFamily="34" charset="0"/>
                <a:ea typeface="ＭＳ Ｐゴシック" panose="020B0600070205080204" pitchFamily="34" charset="-128"/>
              </a:defRPr>
            </a:lvl3pPr>
            <a:lvl4pPr marL="1600200" indent="-228600">
              <a:defRPr sz="2400" b="1">
                <a:solidFill>
                  <a:schemeClr val="tx1"/>
                </a:solidFill>
                <a:latin typeface="Arial" panose="020B0604020202020204" pitchFamily="34" charset="0"/>
                <a:ea typeface="ＭＳ Ｐゴシック" panose="020B0600070205080204" pitchFamily="34" charset="-128"/>
              </a:defRPr>
            </a:lvl4pPr>
            <a:lvl5pPr marL="2057400" indent="-228600">
              <a:defRPr sz="2400"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b="1">
                <a:solidFill>
                  <a:schemeClr val="tx1"/>
                </a:solidFill>
                <a:latin typeface="Arial" panose="020B0604020202020204" pitchFamily="34" charset="0"/>
                <a:ea typeface="ＭＳ Ｐゴシック" panose="020B0600070205080204" pitchFamily="34" charset="-128"/>
              </a:defRPr>
            </a:lvl9pPr>
          </a:lstStyle>
          <a:p>
            <a:pPr marL="0" marR="0" lvl="0" indent="0" algn="r" defTabSz="914400" rtl="0" eaLnBrk="0" fontAlgn="base" latinLnBrk="0" hangingPunct="0">
              <a:lnSpc>
                <a:spcPct val="100000"/>
              </a:lnSpc>
              <a:spcBef>
                <a:spcPct val="0"/>
              </a:spcBef>
              <a:spcAft>
                <a:spcPct val="0"/>
              </a:spcAft>
              <a:buClrTx/>
              <a:buSzTx/>
              <a:buFontTx/>
              <a:buNone/>
              <a:tabLst/>
              <a:defRPr/>
            </a:pPr>
            <a:fld id="{2299B129-D57A-4901-AA57-6EC6B48332D7}" type="slidenum">
              <a:rPr kumimoji="0" lang="en-US" altLang="nl-NL" sz="1200" b="0" i="0" u="none" strike="noStrike" kern="1200" cap="none" spc="0" normalizeH="0" baseline="0" noProof="0" smtClean="0">
                <a:ln>
                  <a:noFill/>
                </a:ln>
                <a:solidFill>
                  <a:srgbClr val="000000"/>
                </a:solidFill>
                <a:effectLst/>
                <a:uLnTx/>
                <a:uFillTx/>
                <a:latin typeface="Arial" panose="020B0604020202020204" pitchFamily="34" charset="0"/>
                <a:ea typeface="ＭＳ Ｐゴシック" panose="020B0600070205080204" pitchFamily="34" charset="-128"/>
                <a:cs typeface="+mn-cs"/>
              </a:rPr>
              <a:pPr marL="0" marR="0" lvl="0" indent="0" algn="r" defTabSz="914400" rtl="0" eaLnBrk="0" fontAlgn="base" latinLnBrk="0" hangingPunct="0">
                <a:lnSpc>
                  <a:spcPct val="100000"/>
                </a:lnSpc>
                <a:spcBef>
                  <a:spcPct val="0"/>
                </a:spcBef>
                <a:spcAft>
                  <a:spcPct val="0"/>
                </a:spcAft>
                <a:buClrTx/>
                <a:buSzTx/>
                <a:buFontTx/>
                <a:buNone/>
                <a:tabLst/>
                <a:defRPr/>
              </a:pPr>
              <a:t>5</a:t>
            </a:fld>
            <a:endParaRPr kumimoji="0" lang="en-US" altLang="nl-NL" sz="1200" b="0" i="0" u="none" strike="noStrike" kern="1200" cap="none" spc="0" normalizeH="0" baseline="0" noProof="0" smtClean="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Tree>
    <p:extLst>
      <p:ext uri="{BB962C8B-B14F-4D97-AF65-F5344CB8AC3E}">
        <p14:creationId xmlns:p14="http://schemas.microsoft.com/office/powerpoint/2010/main" val="335065977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el en object">
    <p:spTree>
      <p:nvGrpSpPr>
        <p:cNvPr id="1" name=""/>
        <p:cNvGrpSpPr/>
        <p:nvPr/>
      </p:nvGrpSpPr>
      <p:grpSpPr>
        <a:xfrm>
          <a:off x="0" y="0"/>
          <a:ext cx="0" cy="0"/>
          <a:chOff x="0" y="0"/>
          <a:chExt cx="0" cy="0"/>
        </a:xfrm>
      </p:grpSpPr>
      <p:sp>
        <p:nvSpPr>
          <p:cNvPr id="2" name="Titel 1"/>
          <p:cNvSpPr>
            <a:spLocks noGrp="1"/>
          </p:cNvSpPr>
          <p:nvPr>
            <p:ph type="title"/>
          </p:nvPr>
        </p:nvSpPr>
        <p:spPr>
          <a:xfrm>
            <a:off x="539750" y="0"/>
            <a:ext cx="7993063" cy="1143000"/>
          </a:xfrm>
          <a:prstGeom prst="rect">
            <a:avLst/>
          </a:prstGeom>
        </p:spPr>
        <p:txBody>
          <a:bodyPr/>
          <a:lstStyle/>
          <a:p>
            <a:r>
              <a:rPr lang="nl-NL" dirty="0" smtClean="0"/>
              <a:t>Klik om de stijl te bewerken</a:t>
            </a:r>
            <a:endParaRPr lang="nl-NL" dirty="0"/>
          </a:p>
        </p:txBody>
      </p:sp>
      <p:sp>
        <p:nvSpPr>
          <p:cNvPr id="4" name="Content Placeholder 3"/>
          <p:cNvSpPr>
            <a:spLocks noGrp="1" noChangeArrowheads="1"/>
          </p:cNvSpPr>
          <p:nvPr>
            <p:ph idx="1"/>
          </p:nvPr>
        </p:nvSpPr>
        <p:spPr bwMode="auto">
          <a:xfrm>
            <a:off x="539750" y="1471612"/>
            <a:ext cx="8015288" cy="3973611"/>
          </a:xfrm>
          <a:prstGeom prst="rect">
            <a:avLst/>
          </a:prstGeom>
          <a:noFill/>
          <a:ln>
            <a:noFill/>
          </a:ln>
          <a:effectLst/>
          <a:extLst/>
        </p:spPr>
        <p:txBody>
          <a:bodyPr/>
          <a:lstStyle>
            <a:lvl1pPr>
              <a:defRPr>
                <a:latin typeface="Arial"/>
              </a:defRPr>
            </a:lvl1pPr>
          </a:lstStyle>
          <a:p>
            <a:pPr lvl="0"/>
            <a:endParaRPr lang="en-US" noProof="0" dirty="0" smtClean="0"/>
          </a:p>
        </p:txBody>
      </p:sp>
    </p:spTree>
    <p:extLst>
      <p:ext uri="{BB962C8B-B14F-4D97-AF65-F5344CB8AC3E}">
        <p14:creationId xmlns:p14="http://schemas.microsoft.com/office/powerpoint/2010/main" val="117758591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el en object">
    <p:spTree>
      <p:nvGrpSpPr>
        <p:cNvPr id="1" name=""/>
        <p:cNvGrpSpPr/>
        <p:nvPr/>
      </p:nvGrpSpPr>
      <p:grpSpPr>
        <a:xfrm>
          <a:off x="0" y="0"/>
          <a:ext cx="0" cy="0"/>
          <a:chOff x="0" y="0"/>
          <a:chExt cx="0" cy="0"/>
        </a:xfrm>
      </p:grpSpPr>
      <p:sp>
        <p:nvSpPr>
          <p:cNvPr id="3" name="Tijdelijke aanduiding voor inhoud 2"/>
          <p:cNvSpPr>
            <a:spLocks noGrp="1"/>
          </p:cNvSpPr>
          <p:nvPr>
            <p:ph idx="1"/>
          </p:nvPr>
        </p:nvSpPr>
        <p:spPr/>
        <p:txBody>
          <a:bodyPr/>
          <a:lstStyle/>
          <a:p>
            <a:pPr lvl="0"/>
            <a:r>
              <a:rPr lang="nl-NL" dirty="0" smtClean="0"/>
              <a:t>Klik om de tekststijl van het model te bewerken</a:t>
            </a:r>
          </a:p>
          <a:p>
            <a:pPr lvl="1"/>
            <a:r>
              <a:rPr lang="nl-NL" dirty="0" smtClean="0"/>
              <a:t>Tweede niveau</a:t>
            </a:r>
          </a:p>
          <a:p>
            <a:pPr lvl="2"/>
            <a:r>
              <a:rPr lang="nl-NL" dirty="0" smtClean="0"/>
              <a:t>Derde niveau</a:t>
            </a:r>
          </a:p>
          <a:p>
            <a:pPr lvl="3"/>
            <a:r>
              <a:rPr lang="nl-NL" dirty="0" smtClean="0"/>
              <a:t>Vierde niveau</a:t>
            </a:r>
          </a:p>
        </p:txBody>
      </p:sp>
      <p:sp>
        <p:nvSpPr>
          <p:cNvPr id="4" name="Titel 1"/>
          <p:cNvSpPr>
            <a:spLocks noGrp="1"/>
          </p:cNvSpPr>
          <p:nvPr>
            <p:ph type="title"/>
          </p:nvPr>
        </p:nvSpPr>
        <p:spPr>
          <a:xfrm>
            <a:off x="611385" y="0"/>
            <a:ext cx="7993063" cy="1143000"/>
          </a:xfrm>
          <a:prstGeom prst="rect">
            <a:avLst/>
          </a:prstGeom>
        </p:spPr>
        <p:txBody>
          <a:bodyPr/>
          <a:lstStyle/>
          <a:p>
            <a:r>
              <a:rPr lang="nl-NL" dirty="0" smtClean="0"/>
              <a:t>Klik om de stijl te bewerken</a:t>
            </a:r>
            <a:endParaRPr lang="nl-NL" dirty="0"/>
          </a:p>
        </p:txBody>
      </p:sp>
    </p:spTree>
    <p:extLst>
      <p:ext uri="{BB962C8B-B14F-4D97-AF65-F5344CB8AC3E}">
        <p14:creationId xmlns:p14="http://schemas.microsoft.com/office/powerpoint/2010/main" val="28221527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wee objecten">
    <p:spTree>
      <p:nvGrpSpPr>
        <p:cNvPr id="1" name=""/>
        <p:cNvGrpSpPr/>
        <p:nvPr/>
      </p:nvGrpSpPr>
      <p:grpSpPr>
        <a:xfrm>
          <a:off x="0" y="0"/>
          <a:ext cx="0" cy="0"/>
          <a:chOff x="0" y="0"/>
          <a:chExt cx="0" cy="0"/>
        </a:xfrm>
      </p:grpSpPr>
      <p:pic>
        <p:nvPicPr>
          <p:cNvPr id="5" name="Afbeelding 6" descr="stippellijn.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4572000" y="1341438"/>
            <a:ext cx="38100" cy="5270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Tijdelijke aanduiding voor inhoud 2"/>
          <p:cNvSpPr>
            <a:spLocks noGrp="1"/>
          </p:cNvSpPr>
          <p:nvPr>
            <p:ph sz="half" idx="1"/>
          </p:nvPr>
        </p:nvSpPr>
        <p:spPr>
          <a:xfrm>
            <a:off x="611560" y="1700808"/>
            <a:ext cx="3744416" cy="4525963"/>
          </a:xfrm>
        </p:spPr>
        <p:txBody>
          <a:bodyPr>
            <a:normAutofit/>
          </a:bodyPr>
          <a:lstStyle>
            <a:lvl1pPr>
              <a:defRPr sz="1800"/>
            </a:lvl1pPr>
            <a:lvl2pPr>
              <a:defRPr sz="1600"/>
            </a:lvl2pPr>
            <a:lvl3pPr>
              <a:defRPr sz="1400"/>
            </a:lvl3pPr>
            <a:lvl4pPr>
              <a:defRPr sz="1400"/>
            </a:lvl4pPr>
            <a:lvl5pPr>
              <a:defRPr sz="1800"/>
            </a:lvl5pPr>
            <a:lvl6pPr>
              <a:defRPr sz="1800"/>
            </a:lvl6pPr>
            <a:lvl7pPr>
              <a:defRPr sz="1800"/>
            </a:lvl7pPr>
            <a:lvl8pPr>
              <a:defRPr sz="1800"/>
            </a:lvl8pPr>
            <a:lvl9pPr>
              <a:defRPr sz="1800"/>
            </a:lvl9pPr>
          </a:lstStyle>
          <a:p>
            <a:pPr lvl="0"/>
            <a:r>
              <a:rPr lang="nl-NL" dirty="0" smtClean="0"/>
              <a:t>Klik om de tekststijl van het model te bewerken</a:t>
            </a:r>
          </a:p>
          <a:p>
            <a:pPr lvl="1"/>
            <a:r>
              <a:rPr lang="nl-NL" dirty="0" smtClean="0"/>
              <a:t>Tweede niveau</a:t>
            </a:r>
          </a:p>
          <a:p>
            <a:pPr lvl="2"/>
            <a:r>
              <a:rPr lang="nl-NL" dirty="0" smtClean="0"/>
              <a:t>Derde niveau</a:t>
            </a:r>
          </a:p>
          <a:p>
            <a:pPr lvl="3"/>
            <a:r>
              <a:rPr lang="nl-NL" dirty="0" smtClean="0"/>
              <a:t>Vierde niveau</a:t>
            </a:r>
          </a:p>
        </p:txBody>
      </p:sp>
      <p:sp>
        <p:nvSpPr>
          <p:cNvPr id="4" name="Tijdelijke aanduiding voor inhoud 3"/>
          <p:cNvSpPr>
            <a:spLocks noGrp="1"/>
          </p:cNvSpPr>
          <p:nvPr>
            <p:ph sz="half" idx="2"/>
          </p:nvPr>
        </p:nvSpPr>
        <p:spPr>
          <a:xfrm>
            <a:off x="4788024" y="1700808"/>
            <a:ext cx="3744416" cy="4525963"/>
          </a:xfrm>
        </p:spPr>
        <p:txBody>
          <a:bodyPr>
            <a:normAutofit/>
          </a:bodyPr>
          <a:lstStyle>
            <a:lvl1pPr>
              <a:defRPr sz="1800"/>
            </a:lvl1pPr>
            <a:lvl2pPr>
              <a:defRPr sz="1600"/>
            </a:lvl2pPr>
            <a:lvl3pPr>
              <a:defRPr sz="1400"/>
            </a:lvl3pPr>
            <a:lvl4pPr>
              <a:defRPr sz="1400"/>
            </a:lvl4pPr>
            <a:lvl5pPr>
              <a:defRPr sz="1800"/>
            </a:lvl5pPr>
            <a:lvl6pPr>
              <a:defRPr sz="1800"/>
            </a:lvl6pPr>
            <a:lvl7pPr>
              <a:defRPr sz="1800"/>
            </a:lvl7pPr>
            <a:lvl8pPr>
              <a:defRPr sz="1800"/>
            </a:lvl8pPr>
            <a:lvl9pPr>
              <a:defRPr sz="1800"/>
            </a:lvl9pPr>
          </a:lstStyle>
          <a:p>
            <a:pPr lvl="0"/>
            <a:r>
              <a:rPr lang="nl-NL" dirty="0" smtClean="0"/>
              <a:t>Klik om de tekststijl van het model te bewerken</a:t>
            </a:r>
          </a:p>
          <a:p>
            <a:pPr lvl="1"/>
            <a:r>
              <a:rPr lang="nl-NL" dirty="0" smtClean="0"/>
              <a:t>Tweede niveau</a:t>
            </a:r>
          </a:p>
          <a:p>
            <a:pPr lvl="2"/>
            <a:r>
              <a:rPr lang="nl-NL" dirty="0" smtClean="0"/>
              <a:t>Derde niveau</a:t>
            </a:r>
          </a:p>
          <a:p>
            <a:pPr lvl="3"/>
            <a:r>
              <a:rPr lang="nl-NL" dirty="0" smtClean="0"/>
              <a:t>Vierde niveau</a:t>
            </a:r>
          </a:p>
        </p:txBody>
      </p:sp>
      <p:sp>
        <p:nvSpPr>
          <p:cNvPr id="6" name="Titel 1"/>
          <p:cNvSpPr>
            <a:spLocks noGrp="1"/>
          </p:cNvSpPr>
          <p:nvPr>
            <p:ph type="title"/>
          </p:nvPr>
        </p:nvSpPr>
        <p:spPr>
          <a:xfrm>
            <a:off x="611385" y="0"/>
            <a:ext cx="7993063" cy="1143000"/>
          </a:xfrm>
          <a:prstGeom prst="rect">
            <a:avLst/>
          </a:prstGeom>
        </p:spPr>
        <p:txBody>
          <a:bodyPr/>
          <a:lstStyle/>
          <a:p>
            <a:r>
              <a:rPr lang="nl-NL" dirty="0" smtClean="0"/>
              <a:t>Klik om de stijl te bewerken</a:t>
            </a:r>
            <a:endParaRPr lang="nl-NL" dirty="0"/>
          </a:p>
        </p:txBody>
      </p:sp>
    </p:spTree>
    <p:extLst>
      <p:ext uri="{BB962C8B-B14F-4D97-AF65-F5344CB8AC3E}">
        <p14:creationId xmlns:p14="http://schemas.microsoft.com/office/powerpoint/2010/main" val="304308915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1_Afbeelding met bijschrift">
    <p:spTree>
      <p:nvGrpSpPr>
        <p:cNvPr id="1" name=""/>
        <p:cNvGrpSpPr/>
        <p:nvPr/>
      </p:nvGrpSpPr>
      <p:grpSpPr>
        <a:xfrm>
          <a:off x="0" y="0"/>
          <a:ext cx="0" cy="0"/>
          <a:chOff x="0" y="0"/>
          <a:chExt cx="0" cy="0"/>
        </a:xfrm>
      </p:grpSpPr>
      <p:sp>
        <p:nvSpPr>
          <p:cNvPr id="3" name="Tijdelijke aanduiding voor afbeelding 2"/>
          <p:cNvSpPr>
            <a:spLocks noGrp="1"/>
          </p:cNvSpPr>
          <p:nvPr>
            <p:ph type="pic" idx="1"/>
          </p:nvPr>
        </p:nvSpPr>
        <p:spPr>
          <a:xfrm>
            <a:off x="0" y="0"/>
            <a:ext cx="9144000" cy="4509120"/>
          </a:xfrm>
          <a:prstGeom prst="rect">
            <a:avLst/>
          </a:prstGeom>
        </p:spPr>
        <p:txBody>
          <a:bodyPr/>
          <a:lstStyle>
            <a:lvl1pPr marL="0" indent="0">
              <a:buNone/>
              <a:defRPr sz="3200">
                <a:latin typeface="Aria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nl-NL" noProof="0" dirty="0" smtClean="0"/>
              <a:t>Sleep de afbeelding naar de tijdelijke aanduiding of klik op het pictogram als u een afbeelding wilt toevoegen</a:t>
            </a:r>
            <a:endParaRPr lang="nl-NL" noProof="0" dirty="0"/>
          </a:p>
        </p:txBody>
      </p:sp>
      <p:sp>
        <p:nvSpPr>
          <p:cNvPr id="4" name="Tijdelijke aanduiding voor titel 1"/>
          <p:cNvSpPr>
            <a:spLocks noGrp="1"/>
          </p:cNvSpPr>
          <p:nvPr>
            <p:ph type="title"/>
          </p:nvPr>
        </p:nvSpPr>
        <p:spPr bwMode="auto">
          <a:xfrm>
            <a:off x="395536" y="5733256"/>
            <a:ext cx="8748464" cy="1124743"/>
          </a:xfrm>
          <a:prstGeom prst="rect">
            <a:avLst/>
          </a:prstGeom>
          <a:noFill/>
          <a:ln>
            <a:noFill/>
          </a:ln>
          <a:extLst/>
        </p:spPr>
        <p:txBody>
          <a:bodyPr/>
          <a:lstStyle/>
          <a:p>
            <a:pPr lvl="0"/>
            <a:r>
              <a:rPr lang="nl-NL" dirty="0" smtClean="0"/>
              <a:t>Titelstijl van model bewerken</a:t>
            </a:r>
            <a:endParaRPr lang="nl-NL" dirty="0"/>
          </a:p>
        </p:txBody>
      </p:sp>
    </p:spTree>
    <p:extLst>
      <p:ext uri="{BB962C8B-B14F-4D97-AF65-F5344CB8AC3E}">
        <p14:creationId xmlns:p14="http://schemas.microsoft.com/office/powerpoint/2010/main" val="5580368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userDrawn="1">
  <p:cSld name="Titel en object">
    <p:spTree>
      <p:nvGrpSpPr>
        <p:cNvPr id="1" name=""/>
        <p:cNvGrpSpPr/>
        <p:nvPr/>
      </p:nvGrpSpPr>
      <p:grpSpPr>
        <a:xfrm>
          <a:off x="0" y="0"/>
          <a:ext cx="0" cy="0"/>
          <a:chOff x="0" y="0"/>
          <a:chExt cx="0" cy="0"/>
        </a:xfrm>
      </p:grpSpPr>
      <p:sp>
        <p:nvSpPr>
          <p:cNvPr id="2" name="Titel 1"/>
          <p:cNvSpPr>
            <a:spLocks noGrp="1"/>
          </p:cNvSpPr>
          <p:nvPr>
            <p:ph type="title"/>
          </p:nvPr>
        </p:nvSpPr>
        <p:spPr>
          <a:xfrm>
            <a:off x="539750" y="0"/>
            <a:ext cx="7993063" cy="1143000"/>
          </a:xfrm>
          <a:prstGeom prst="rect">
            <a:avLst/>
          </a:prstGeom>
        </p:spPr>
        <p:txBody>
          <a:bodyPr/>
          <a:lstStyle/>
          <a:p>
            <a:r>
              <a:rPr lang="nl-NL" dirty="0" smtClean="0"/>
              <a:t>Klik om de stijl te bewerken</a:t>
            </a:r>
            <a:endParaRPr lang="nl-NL" dirty="0"/>
          </a:p>
        </p:txBody>
      </p:sp>
      <p:sp>
        <p:nvSpPr>
          <p:cNvPr id="4" name="Content Placeholder 3"/>
          <p:cNvSpPr>
            <a:spLocks noGrp="1" noChangeArrowheads="1"/>
          </p:cNvSpPr>
          <p:nvPr>
            <p:ph idx="1"/>
          </p:nvPr>
        </p:nvSpPr>
        <p:spPr bwMode="auto">
          <a:xfrm>
            <a:off x="539750" y="1471612"/>
            <a:ext cx="8015288" cy="3973611"/>
          </a:xfrm>
          <a:prstGeom prst="rect">
            <a:avLst/>
          </a:prstGeom>
          <a:noFill/>
          <a:ln>
            <a:noFill/>
          </a:ln>
          <a:effectLst/>
          <a:extLst/>
        </p:spPr>
        <p:txBody>
          <a:bodyPr/>
          <a:lstStyle>
            <a:lvl1pPr marL="542925" indent="-542925">
              <a:buClr>
                <a:schemeClr val="accent4"/>
              </a:buClr>
              <a:buSzPct val="100000"/>
              <a:buFont typeface="Lucida Grande"/>
              <a:buChar char="▸"/>
              <a:defRPr>
                <a:latin typeface="Arial"/>
              </a:defRPr>
            </a:lvl1pPr>
          </a:lstStyle>
          <a:p>
            <a:pPr lvl="0"/>
            <a:r>
              <a:rPr lang="en-US" noProof="0" smtClean="0"/>
              <a:t>Klik om de tekststijl van het model te bewerken</a:t>
            </a:r>
          </a:p>
        </p:txBody>
      </p:sp>
    </p:spTree>
    <p:extLst>
      <p:ext uri="{BB962C8B-B14F-4D97-AF65-F5344CB8AC3E}">
        <p14:creationId xmlns:p14="http://schemas.microsoft.com/office/powerpoint/2010/main" val="2997137221"/>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theme" Target="../theme/theme1.xml"/><Relationship Id="rId1" Type="http://schemas.openxmlformats.org/officeDocument/2006/relationships/slideLayout" Target="../slideLayouts/slideLayout1.xml"/><Relationship Id="rId5" Type="http://schemas.openxmlformats.org/officeDocument/2006/relationships/image" Target="../media/image3.jpeg"/><Relationship Id="rId4" Type="http://schemas.openxmlformats.org/officeDocument/2006/relationships/image" Target="../media/image2.emf"/></Relationships>
</file>

<file path=ppt/slideMasters/_rels/slideMaster2.xml.rels><?xml version="1.0" encoding="UTF-8" standalone="yes"?>
<Relationships xmlns="http://schemas.openxmlformats.org/package/2006/relationships"><Relationship Id="rId3" Type="http://schemas.openxmlformats.org/officeDocument/2006/relationships/theme" Target="../theme/theme2.xml"/><Relationship Id="rId2" Type="http://schemas.openxmlformats.org/officeDocument/2006/relationships/slideLayout" Target="../slideLayouts/slideLayout3.xml"/><Relationship Id="rId1" Type="http://schemas.openxmlformats.org/officeDocument/2006/relationships/slideLayout" Target="../slideLayouts/slideLayout2.xml"/><Relationship Id="rId5" Type="http://schemas.openxmlformats.org/officeDocument/2006/relationships/image" Target="../media/image2.emf"/><Relationship Id="rId4" Type="http://schemas.openxmlformats.org/officeDocument/2006/relationships/image" Target="../media/image1.emf"/></Relationships>
</file>

<file path=ppt/slideMasters/_rels/slideMaster3.xml.rels><?xml version="1.0" encoding="UTF-8" standalone="yes"?>
<Relationships xmlns="http://schemas.openxmlformats.org/package/2006/relationships"><Relationship Id="rId3" Type="http://schemas.openxmlformats.org/officeDocument/2006/relationships/theme" Target="../theme/theme3.xml"/><Relationship Id="rId2" Type="http://schemas.openxmlformats.org/officeDocument/2006/relationships/slideLayout" Target="../slideLayouts/slideLayout5.xml"/><Relationship Id="rId1" Type="http://schemas.openxmlformats.org/officeDocument/2006/relationships/slideLayout" Target="../slideLayouts/slideLayout4.xml"/><Relationship Id="rId4" Type="http://schemas.openxmlformats.org/officeDocument/2006/relationships/image" Target="../media/image5.jpe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3074" name="Afbeelding 1"/>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80963" y="-100013"/>
            <a:ext cx="9305926" cy="1544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075" name="Tijdelijke aanduiding voor titel 1"/>
          <p:cNvSpPr>
            <a:spLocks noGrp="1"/>
          </p:cNvSpPr>
          <p:nvPr>
            <p:ph type="title"/>
          </p:nvPr>
        </p:nvSpPr>
        <p:spPr bwMode="auto">
          <a:xfrm>
            <a:off x="590550" y="0"/>
            <a:ext cx="8229600" cy="11255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nl-NL" altLang="nl-NL" smtClean="0"/>
              <a:t>Titelstijl van model bewerken</a:t>
            </a:r>
          </a:p>
        </p:txBody>
      </p:sp>
      <p:pic>
        <p:nvPicPr>
          <p:cNvPr id="3076" name="Afbeelding 4"/>
          <p:cNvPicPr>
            <a:picLocks noChangeAspect="1"/>
          </p:cNvPicPr>
          <p:nvPr userDrawn="1"/>
        </p:nvPicPr>
        <p:blipFill>
          <a:blip r:embed="rId4">
            <a:extLst>
              <a:ext uri="{28A0092B-C50C-407E-A947-70E740481C1C}">
                <a14:useLocalDpi xmlns:a14="http://schemas.microsoft.com/office/drawing/2010/main" val="0"/>
              </a:ext>
            </a:extLst>
          </a:blip>
          <a:srcRect/>
          <a:stretch>
            <a:fillRect/>
          </a:stretch>
        </p:blipFill>
        <p:spPr bwMode="auto">
          <a:xfrm>
            <a:off x="7934325" y="5711825"/>
            <a:ext cx="814388" cy="814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917792573"/>
      </p:ext>
    </p:extLst>
  </p:cSld>
  <p:clrMap bg1="lt1" tx1="dk1" bg2="lt2" tx2="dk2" accent1="accent1" accent2="accent2" accent3="accent3" accent4="accent4" accent5="accent5" accent6="accent6" hlink="hlink" folHlink="folHlink"/>
  <p:sldLayoutIdLst>
    <p:sldLayoutId id="2147483661" r:id="rId1"/>
  </p:sldLayoutIdLst>
  <p:txStyles>
    <p:titleStyle>
      <a:lvl1pPr algn="l" rtl="0" eaLnBrk="0" fontAlgn="base" hangingPunct="0">
        <a:spcBef>
          <a:spcPct val="0"/>
        </a:spcBef>
        <a:spcAft>
          <a:spcPct val="0"/>
        </a:spcAft>
        <a:defRPr sz="2600">
          <a:solidFill>
            <a:schemeClr val="bg1"/>
          </a:solidFill>
          <a:latin typeface="Arial"/>
          <a:ea typeface="ＭＳ Ｐゴシック" panose="020B0600070205080204" pitchFamily="34" charset="-128"/>
          <a:cs typeface="ＭＳ Ｐゴシック" charset="0"/>
        </a:defRPr>
      </a:lvl1pPr>
      <a:lvl2pPr algn="l" rtl="0" eaLnBrk="0" fontAlgn="base" hangingPunct="0">
        <a:spcBef>
          <a:spcPct val="0"/>
        </a:spcBef>
        <a:spcAft>
          <a:spcPct val="0"/>
        </a:spcAft>
        <a:defRPr sz="2600">
          <a:solidFill>
            <a:schemeClr val="bg1"/>
          </a:solidFill>
          <a:latin typeface="Arial" charset="0"/>
          <a:ea typeface="ＭＳ Ｐゴシック" panose="020B0600070205080204" pitchFamily="34" charset="-128"/>
          <a:cs typeface="ＭＳ Ｐゴシック" charset="0"/>
        </a:defRPr>
      </a:lvl2pPr>
      <a:lvl3pPr algn="l" rtl="0" eaLnBrk="0" fontAlgn="base" hangingPunct="0">
        <a:spcBef>
          <a:spcPct val="0"/>
        </a:spcBef>
        <a:spcAft>
          <a:spcPct val="0"/>
        </a:spcAft>
        <a:defRPr sz="2600">
          <a:solidFill>
            <a:schemeClr val="bg1"/>
          </a:solidFill>
          <a:latin typeface="Arial" charset="0"/>
          <a:ea typeface="ＭＳ Ｐゴシック" panose="020B0600070205080204" pitchFamily="34" charset="-128"/>
          <a:cs typeface="ＭＳ Ｐゴシック" charset="0"/>
        </a:defRPr>
      </a:lvl3pPr>
      <a:lvl4pPr algn="l" rtl="0" eaLnBrk="0" fontAlgn="base" hangingPunct="0">
        <a:spcBef>
          <a:spcPct val="0"/>
        </a:spcBef>
        <a:spcAft>
          <a:spcPct val="0"/>
        </a:spcAft>
        <a:defRPr sz="2600">
          <a:solidFill>
            <a:schemeClr val="bg1"/>
          </a:solidFill>
          <a:latin typeface="Arial" charset="0"/>
          <a:ea typeface="ＭＳ Ｐゴシック" panose="020B0600070205080204" pitchFamily="34" charset="-128"/>
          <a:cs typeface="ＭＳ Ｐゴシック" charset="0"/>
        </a:defRPr>
      </a:lvl4pPr>
      <a:lvl5pPr algn="l" rtl="0" eaLnBrk="0" fontAlgn="base" hangingPunct="0">
        <a:spcBef>
          <a:spcPct val="0"/>
        </a:spcBef>
        <a:spcAft>
          <a:spcPct val="0"/>
        </a:spcAft>
        <a:defRPr sz="2600">
          <a:solidFill>
            <a:schemeClr val="bg1"/>
          </a:solidFill>
          <a:latin typeface="Arial" charset="0"/>
          <a:ea typeface="ＭＳ Ｐゴシック" panose="020B0600070205080204" pitchFamily="34" charset="-128"/>
          <a:cs typeface="ＭＳ Ｐゴシック" charset="0"/>
        </a:defRPr>
      </a:lvl5pPr>
      <a:lvl6pPr marL="457200" algn="l" rtl="0" fontAlgn="base">
        <a:spcBef>
          <a:spcPct val="0"/>
        </a:spcBef>
        <a:spcAft>
          <a:spcPct val="0"/>
        </a:spcAft>
        <a:defRPr sz="2600" b="1">
          <a:solidFill>
            <a:schemeClr val="tx2"/>
          </a:solidFill>
          <a:latin typeface="Verdana" pitchFamily="34" charset="0"/>
          <a:ea typeface="ＭＳ Ｐゴシック" pitchFamily="-48" charset="-128"/>
        </a:defRPr>
      </a:lvl6pPr>
      <a:lvl7pPr marL="914400" algn="l" rtl="0" fontAlgn="base">
        <a:spcBef>
          <a:spcPct val="0"/>
        </a:spcBef>
        <a:spcAft>
          <a:spcPct val="0"/>
        </a:spcAft>
        <a:defRPr sz="2600" b="1">
          <a:solidFill>
            <a:schemeClr val="tx2"/>
          </a:solidFill>
          <a:latin typeface="Verdana" pitchFamily="34" charset="0"/>
          <a:ea typeface="ＭＳ Ｐゴシック" pitchFamily="-48" charset="-128"/>
        </a:defRPr>
      </a:lvl7pPr>
      <a:lvl8pPr marL="1371600" algn="l" rtl="0" fontAlgn="base">
        <a:spcBef>
          <a:spcPct val="0"/>
        </a:spcBef>
        <a:spcAft>
          <a:spcPct val="0"/>
        </a:spcAft>
        <a:defRPr sz="2600" b="1">
          <a:solidFill>
            <a:schemeClr val="tx2"/>
          </a:solidFill>
          <a:latin typeface="Verdana" pitchFamily="34" charset="0"/>
          <a:ea typeface="ＭＳ Ｐゴシック" pitchFamily="-48" charset="-128"/>
        </a:defRPr>
      </a:lvl8pPr>
      <a:lvl9pPr marL="1828800" algn="l" rtl="0" fontAlgn="base">
        <a:spcBef>
          <a:spcPct val="0"/>
        </a:spcBef>
        <a:spcAft>
          <a:spcPct val="0"/>
        </a:spcAft>
        <a:defRPr sz="2600" b="1">
          <a:solidFill>
            <a:schemeClr val="tx2"/>
          </a:solidFill>
          <a:latin typeface="Verdana" pitchFamily="34" charset="0"/>
          <a:ea typeface="ＭＳ Ｐゴシック" pitchFamily="-48" charset="-128"/>
        </a:defRPr>
      </a:lvl9pPr>
    </p:titleStyle>
    <p:bodyStyle>
      <a:lvl1pPr marL="342900" indent="-342900" algn="l" rtl="0" eaLnBrk="0" fontAlgn="base" hangingPunct="0">
        <a:spcBef>
          <a:spcPct val="20000"/>
        </a:spcBef>
        <a:spcAft>
          <a:spcPct val="0"/>
        </a:spcAft>
        <a:buClr>
          <a:srgbClr val="CE0044"/>
        </a:buClr>
        <a:buSzPct val="120000"/>
        <a:buFont typeface="Arial" panose="020B0604020202020204" pitchFamily="34" charset="0"/>
        <a:defRPr sz="2800">
          <a:solidFill>
            <a:schemeClr val="tx1"/>
          </a:solidFill>
          <a:latin typeface="+mn-lt"/>
          <a:ea typeface="ＭＳ Ｐゴシック" panose="020B0600070205080204" pitchFamily="34" charset="-128"/>
          <a:cs typeface="ＭＳ Ｐゴシック" charset="0"/>
        </a:defRPr>
      </a:lvl1pPr>
      <a:lvl2pPr marL="922338" indent="-200025" algn="l" rtl="0" eaLnBrk="0" fontAlgn="base" hangingPunct="0">
        <a:spcBef>
          <a:spcPct val="20000"/>
        </a:spcBef>
        <a:spcAft>
          <a:spcPct val="0"/>
        </a:spcAft>
        <a:buClr>
          <a:srgbClr val="CE0044"/>
        </a:buClr>
        <a:buSzPct val="120000"/>
        <a:buFont typeface="Arial" panose="020B0604020202020204" pitchFamily="34" charset="0"/>
        <a:buBlip>
          <a:blip r:embed="rId5"/>
        </a:buBlip>
        <a:defRPr>
          <a:solidFill>
            <a:schemeClr val="tx1"/>
          </a:solidFill>
          <a:latin typeface="+mn-lt"/>
          <a:ea typeface="ＭＳ Ｐゴシック" panose="020B0600070205080204" pitchFamily="34" charset="-128"/>
          <a:cs typeface="ＭＳ Ｐゴシック" charset="0"/>
        </a:defRPr>
      </a:lvl2pPr>
      <a:lvl3pPr marL="1330325" indent="-228600" algn="l" rtl="0" eaLnBrk="0" fontAlgn="base" hangingPunct="0">
        <a:spcBef>
          <a:spcPct val="20000"/>
        </a:spcBef>
        <a:spcAft>
          <a:spcPct val="0"/>
        </a:spcAft>
        <a:buClr>
          <a:srgbClr val="CE0044"/>
        </a:buClr>
        <a:buSzPct val="120000"/>
        <a:buFont typeface="Arial" panose="020B0604020202020204" pitchFamily="34" charset="0"/>
        <a:buBlip>
          <a:blip r:embed="rId5"/>
        </a:buBlip>
        <a:defRPr sz="1600">
          <a:solidFill>
            <a:schemeClr val="tx1"/>
          </a:solidFill>
          <a:latin typeface="+mn-lt"/>
          <a:ea typeface="ＭＳ Ｐゴシック" panose="020B0600070205080204" pitchFamily="34" charset="-128"/>
          <a:cs typeface="ＭＳ Ｐゴシック" charset="0"/>
        </a:defRPr>
      </a:lvl3pPr>
      <a:lvl4pPr marL="1738313" indent="-228600" algn="l" rtl="0" eaLnBrk="0" fontAlgn="base" hangingPunct="0">
        <a:spcBef>
          <a:spcPct val="20000"/>
        </a:spcBef>
        <a:spcAft>
          <a:spcPct val="0"/>
        </a:spcAft>
        <a:buChar char="–"/>
        <a:defRPr sz="1600">
          <a:solidFill>
            <a:schemeClr val="tx1"/>
          </a:solidFill>
          <a:latin typeface="Arial" charset="0"/>
          <a:ea typeface="ＭＳ Ｐゴシック" panose="020B0600070205080204" pitchFamily="34" charset="-128"/>
          <a:cs typeface="ＭＳ Ｐゴシック" charset="0"/>
        </a:defRPr>
      </a:lvl4pPr>
      <a:lvl5pPr marL="2146300" indent="-228600" algn="l" rtl="0" eaLnBrk="0" fontAlgn="base" hangingPunct="0">
        <a:spcBef>
          <a:spcPct val="20000"/>
        </a:spcBef>
        <a:spcAft>
          <a:spcPct val="0"/>
        </a:spcAft>
        <a:buChar char="»"/>
        <a:defRPr sz="1600">
          <a:solidFill>
            <a:schemeClr val="tx1"/>
          </a:solidFill>
          <a:latin typeface="Arial" charset="0"/>
          <a:ea typeface="ＭＳ Ｐゴシック" panose="020B0600070205080204" pitchFamily="34" charset="-128"/>
          <a:cs typeface="ＭＳ Ｐゴシック" charset="0"/>
        </a:defRPr>
      </a:lvl5pPr>
      <a:lvl6pPr marL="2603500" indent="-228600" algn="l" rtl="0" fontAlgn="base">
        <a:spcBef>
          <a:spcPct val="20000"/>
        </a:spcBef>
        <a:spcAft>
          <a:spcPct val="0"/>
        </a:spcAft>
        <a:buChar char="»"/>
        <a:defRPr sz="1600">
          <a:solidFill>
            <a:schemeClr val="tx1"/>
          </a:solidFill>
          <a:latin typeface="Arial" charset="0"/>
          <a:ea typeface="+mn-ea"/>
        </a:defRPr>
      </a:lvl6pPr>
      <a:lvl7pPr marL="3060700" indent="-228600" algn="l" rtl="0" fontAlgn="base">
        <a:spcBef>
          <a:spcPct val="20000"/>
        </a:spcBef>
        <a:spcAft>
          <a:spcPct val="0"/>
        </a:spcAft>
        <a:buChar char="»"/>
        <a:defRPr sz="1600">
          <a:solidFill>
            <a:schemeClr val="tx1"/>
          </a:solidFill>
          <a:latin typeface="Arial" charset="0"/>
          <a:ea typeface="+mn-ea"/>
        </a:defRPr>
      </a:lvl7pPr>
      <a:lvl8pPr marL="3517900" indent="-228600" algn="l" rtl="0" fontAlgn="base">
        <a:spcBef>
          <a:spcPct val="20000"/>
        </a:spcBef>
        <a:spcAft>
          <a:spcPct val="0"/>
        </a:spcAft>
        <a:buChar char="»"/>
        <a:defRPr sz="1600">
          <a:solidFill>
            <a:schemeClr val="tx1"/>
          </a:solidFill>
          <a:latin typeface="Arial" charset="0"/>
          <a:ea typeface="+mn-ea"/>
        </a:defRPr>
      </a:lvl8pPr>
      <a:lvl9pPr marL="3975100" indent="-228600" algn="l" rtl="0" fontAlgn="base">
        <a:spcBef>
          <a:spcPct val="20000"/>
        </a:spcBef>
        <a:spcAft>
          <a:spcPct val="0"/>
        </a:spcAft>
        <a:buChar char="»"/>
        <a:defRPr sz="1600">
          <a:solidFill>
            <a:schemeClr val="tx1"/>
          </a:solidFill>
          <a:latin typeface="Arial" charset="0"/>
          <a:ea typeface="+mn-ea"/>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5122" name="Afbeelding 1"/>
          <p:cNvPicPr>
            <a:picLocks noChangeAspect="1"/>
          </p:cNvPicPr>
          <p:nvPr userDrawn="1"/>
        </p:nvPicPr>
        <p:blipFill>
          <a:blip r:embed="rId4">
            <a:extLst>
              <a:ext uri="{28A0092B-C50C-407E-A947-70E740481C1C}">
                <a14:useLocalDpi xmlns:a14="http://schemas.microsoft.com/office/drawing/2010/main" val="0"/>
              </a:ext>
            </a:extLst>
          </a:blip>
          <a:srcRect/>
          <a:stretch>
            <a:fillRect/>
          </a:stretch>
        </p:blipFill>
        <p:spPr bwMode="auto">
          <a:xfrm>
            <a:off x="-80963" y="-100013"/>
            <a:ext cx="9305926" cy="1544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123" name="Tijdelijke aanduiding voor tekst 2"/>
          <p:cNvSpPr>
            <a:spLocks noGrp="1"/>
          </p:cNvSpPr>
          <p:nvPr>
            <p:ph type="body" idx="1"/>
          </p:nvPr>
        </p:nvSpPr>
        <p:spPr bwMode="auto">
          <a:xfrm>
            <a:off x="590550" y="1600200"/>
            <a:ext cx="8013700" cy="4133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nl-NL" altLang="nl-NL" smtClean="0"/>
              <a:t>Klik om de tekststijl van het model te bewerken</a:t>
            </a:r>
          </a:p>
          <a:p>
            <a:pPr lvl="1"/>
            <a:r>
              <a:rPr lang="nl-NL" altLang="nl-NL" smtClean="0"/>
              <a:t>Tweede niveau</a:t>
            </a:r>
          </a:p>
          <a:p>
            <a:pPr lvl="2"/>
            <a:r>
              <a:rPr lang="nl-NL" altLang="nl-NL" smtClean="0"/>
              <a:t>Derde niveau</a:t>
            </a:r>
          </a:p>
          <a:p>
            <a:pPr lvl="3"/>
            <a:r>
              <a:rPr lang="nl-NL" altLang="nl-NL" smtClean="0"/>
              <a:t>Vierde niveau</a:t>
            </a:r>
          </a:p>
        </p:txBody>
      </p:sp>
      <p:sp>
        <p:nvSpPr>
          <p:cNvPr id="5124" name="Tijdelijke aanduiding voor titel 1"/>
          <p:cNvSpPr>
            <a:spLocks noGrp="1"/>
          </p:cNvSpPr>
          <p:nvPr>
            <p:ph type="title"/>
          </p:nvPr>
        </p:nvSpPr>
        <p:spPr bwMode="auto">
          <a:xfrm>
            <a:off x="590550" y="0"/>
            <a:ext cx="8229600" cy="11255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nl-NL" altLang="nl-NL" smtClean="0"/>
              <a:t>Titelstijl van model bewerken</a:t>
            </a:r>
          </a:p>
        </p:txBody>
      </p:sp>
      <p:pic>
        <p:nvPicPr>
          <p:cNvPr id="5125" name="Afbeelding 5"/>
          <p:cNvPicPr>
            <a:picLocks noChangeAspect="1"/>
          </p:cNvPicPr>
          <p:nvPr userDrawn="1"/>
        </p:nvPicPr>
        <p:blipFill>
          <a:blip r:embed="rId5">
            <a:extLst>
              <a:ext uri="{28A0092B-C50C-407E-A947-70E740481C1C}">
                <a14:useLocalDpi xmlns:a14="http://schemas.microsoft.com/office/drawing/2010/main" val="0"/>
              </a:ext>
            </a:extLst>
          </a:blip>
          <a:srcRect/>
          <a:stretch>
            <a:fillRect/>
          </a:stretch>
        </p:blipFill>
        <p:spPr bwMode="auto">
          <a:xfrm>
            <a:off x="7934325" y="5711825"/>
            <a:ext cx="814388" cy="814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912904650"/>
      </p:ext>
    </p:extLst>
  </p:cSld>
  <p:clrMap bg1="lt1" tx1="dk1" bg2="lt2" tx2="dk2" accent1="accent1" accent2="accent2" accent3="accent3" accent4="accent4" accent5="accent5" accent6="accent6" hlink="hlink" folHlink="folHlink"/>
  <p:sldLayoutIdLst>
    <p:sldLayoutId id="2147483663" r:id="rId1"/>
    <p:sldLayoutId id="2147483664" r:id="rId2"/>
  </p:sldLayoutIdLst>
  <p:txStyles>
    <p:titleStyle>
      <a:lvl1pPr algn="l" defTabSz="457200" rtl="0" eaLnBrk="0" fontAlgn="base" hangingPunct="0">
        <a:spcBef>
          <a:spcPct val="0"/>
        </a:spcBef>
        <a:spcAft>
          <a:spcPct val="0"/>
        </a:spcAft>
        <a:defRPr sz="2600" b="1" kern="1200">
          <a:solidFill>
            <a:schemeClr val="bg1"/>
          </a:solidFill>
          <a:latin typeface="Arial"/>
          <a:ea typeface="ヒラギノ角ゴ Pro W3" charset="0"/>
          <a:cs typeface="Arial"/>
        </a:defRPr>
      </a:lvl1pPr>
      <a:lvl2pPr algn="l" defTabSz="457200" rtl="0" eaLnBrk="0" fontAlgn="base" hangingPunct="0">
        <a:spcBef>
          <a:spcPct val="0"/>
        </a:spcBef>
        <a:spcAft>
          <a:spcPct val="0"/>
        </a:spcAft>
        <a:defRPr sz="2600" b="1">
          <a:solidFill>
            <a:schemeClr val="bg1"/>
          </a:solidFill>
          <a:latin typeface="Arial" charset="0"/>
          <a:ea typeface="ヒラギノ角ゴ Pro W3" charset="0"/>
          <a:cs typeface="Arial" panose="020B0604020202020204" pitchFamily="34" charset="0"/>
        </a:defRPr>
      </a:lvl2pPr>
      <a:lvl3pPr algn="l" defTabSz="457200" rtl="0" eaLnBrk="0" fontAlgn="base" hangingPunct="0">
        <a:spcBef>
          <a:spcPct val="0"/>
        </a:spcBef>
        <a:spcAft>
          <a:spcPct val="0"/>
        </a:spcAft>
        <a:defRPr sz="2600" b="1">
          <a:solidFill>
            <a:schemeClr val="bg1"/>
          </a:solidFill>
          <a:latin typeface="Arial" charset="0"/>
          <a:ea typeface="ヒラギノ角ゴ Pro W3" charset="0"/>
          <a:cs typeface="Arial" panose="020B0604020202020204" pitchFamily="34" charset="0"/>
        </a:defRPr>
      </a:lvl3pPr>
      <a:lvl4pPr algn="l" defTabSz="457200" rtl="0" eaLnBrk="0" fontAlgn="base" hangingPunct="0">
        <a:spcBef>
          <a:spcPct val="0"/>
        </a:spcBef>
        <a:spcAft>
          <a:spcPct val="0"/>
        </a:spcAft>
        <a:defRPr sz="2600" b="1">
          <a:solidFill>
            <a:schemeClr val="bg1"/>
          </a:solidFill>
          <a:latin typeface="Arial" charset="0"/>
          <a:ea typeface="ヒラギノ角ゴ Pro W3" charset="0"/>
          <a:cs typeface="Arial" panose="020B0604020202020204" pitchFamily="34" charset="0"/>
        </a:defRPr>
      </a:lvl4pPr>
      <a:lvl5pPr algn="l" defTabSz="457200" rtl="0" eaLnBrk="0" fontAlgn="base" hangingPunct="0">
        <a:spcBef>
          <a:spcPct val="0"/>
        </a:spcBef>
        <a:spcAft>
          <a:spcPct val="0"/>
        </a:spcAft>
        <a:defRPr sz="2600" b="1">
          <a:solidFill>
            <a:schemeClr val="bg1"/>
          </a:solidFill>
          <a:latin typeface="Arial" charset="0"/>
          <a:ea typeface="ヒラギノ角ゴ Pro W3" charset="0"/>
          <a:cs typeface="Arial" panose="020B0604020202020204" pitchFamily="34" charset="0"/>
        </a:defRPr>
      </a:lvl5pPr>
      <a:lvl6pPr marL="457200" algn="ctr" defTabSz="457200" rtl="0" fontAlgn="base">
        <a:spcBef>
          <a:spcPct val="0"/>
        </a:spcBef>
        <a:spcAft>
          <a:spcPct val="0"/>
        </a:spcAft>
        <a:defRPr sz="4400">
          <a:solidFill>
            <a:schemeClr val="tx1"/>
          </a:solidFill>
          <a:latin typeface="Calibri" charset="0"/>
          <a:ea typeface="ヒラギノ角ゴ Pro W3" charset="0"/>
          <a:cs typeface="ヒラギノ角ゴ Pro W3" charset="0"/>
        </a:defRPr>
      </a:lvl6pPr>
      <a:lvl7pPr marL="914400" algn="ctr" defTabSz="457200" rtl="0" fontAlgn="base">
        <a:spcBef>
          <a:spcPct val="0"/>
        </a:spcBef>
        <a:spcAft>
          <a:spcPct val="0"/>
        </a:spcAft>
        <a:defRPr sz="4400">
          <a:solidFill>
            <a:schemeClr val="tx1"/>
          </a:solidFill>
          <a:latin typeface="Calibri" charset="0"/>
          <a:ea typeface="ヒラギノ角ゴ Pro W3" charset="0"/>
          <a:cs typeface="ヒラギノ角ゴ Pro W3" charset="0"/>
        </a:defRPr>
      </a:lvl7pPr>
      <a:lvl8pPr marL="1371600" algn="ctr" defTabSz="457200" rtl="0" fontAlgn="base">
        <a:spcBef>
          <a:spcPct val="0"/>
        </a:spcBef>
        <a:spcAft>
          <a:spcPct val="0"/>
        </a:spcAft>
        <a:defRPr sz="4400">
          <a:solidFill>
            <a:schemeClr val="tx1"/>
          </a:solidFill>
          <a:latin typeface="Calibri" charset="0"/>
          <a:ea typeface="ヒラギノ角ゴ Pro W3" charset="0"/>
          <a:cs typeface="ヒラギノ角ゴ Pro W3" charset="0"/>
        </a:defRPr>
      </a:lvl8pPr>
      <a:lvl9pPr marL="1828800" algn="ctr" defTabSz="457200" rtl="0" fontAlgn="base">
        <a:spcBef>
          <a:spcPct val="0"/>
        </a:spcBef>
        <a:spcAft>
          <a:spcPct val="0"/>
        </a:spcAft>
        <a:defRPr sz="4400">
          <a:solidFill>
            <a:schemeClr val="tx1"/>
          </a:solidFill>
          <a:latin typeface="Calibri" charset="0"/>
          <a:ea typeface="ヒラギノ角ゴ Pro W3" charset="0"/>
          <a:cs typeface="ヒラギノ角ゴ Pro W3" charset="0"/>
        </a:defRPr>
      </a:lvl9pPr>
    </p:titleStyle>
    <p:bodyStyle>
      <a:lvl1pPr marL="287338" indent="-355600" algn="l" defTabSz="457200" rtl="0" eaLnBrk="0" fontAlgn="base" hangingPunct="0">
        <a:spcBef>
          <a:spcPct val="20000"/>
        </a:spcBef>
        <a:spcAft>
          <a:spcPct val="0"/>
        </a:spcAft>
        <a:buFont typeface="Lucida Grande" charset="0"/>
        <a:buChar char="▸"/>
        <a:defRPr kern="1200">
          <a:solidFill>
            <a:schemeClr val="tx1"/>
          </a:solidFill>
          <a:latin typeface="Arial"/>
          <a:ea typeface="ヒラギノ角ゴ Pro W3" charset="0"/>
          <a:cs typeface="Arial"/>
        </a:defRPr>
      </a:lvl1pPr>
      <a:lvl2pPr marL="287338" indent="-355600" algn="l" defTabSz="457200" rtl="0" eaLnBrk="0" fontAlgn="base" hangingPunct="0">
        <a:spcBef>
          <a:spcPct val="20000"/>
        </a:spcBef>
        <a:spcAft>
          <a:spcPct val="0"/>
        </a:spcAft>
        <a:buFont typeface="Lucida Grande" charset="0"/>
        <a:buChar char="▸"/>
        <a:defRPr sz="1600" kern="1200">
          <a:solidFill>
            <a:schemeClr val="tx1"/>
          </a:solidFill>
          <a:latin typeface="Arial"/>
          <a:ea typeface="ヒラギノ角ゴ Pro W3" charset="0"/>
          <a:cs typeface="Arial"/>
        </a:defRPr>
      </a:lvl2pPr>
      <a:lvl3pPr marL="287338" indent="-355600" algn="l" defTabSz="457200" rtl="0" eaLnBrk="0" fontAlgn="base" hangingPunct="0">
        <a:spcBef>
          <a:spcPct val="20000"/>
        </a:spcBef>
        <a:spcAft>
          <a:spcPct val="0"/>
        </a:spcAft>
        <a:buFont typeface="Lucida Grande" charset="0"/>
        <a:buChar char="▸"/>
        <a:defRPr sz="1400" kern="1200">
          <a:solidFill>
            <a:schemeClr val="tx1"/>
          </a:solidFill>
          <a:latin typeface="Arial"/>
          <a:ea typeface="ヒラギノ角ゴ Pro W3" charset="0"/>
          <a:cs typeface="Arial"/>
        </a:defRPr>
      </a:lvl3pPr>
      <a:lvl4pPr marL="287338" indent="-355600" algn="l" defTabSz="457200" rtl="0" eaLnBrk="0" fontAlgn="base" hangingPunct="0">
        <a:spcBef>
          <a:spcPct val="20000"/>
        </a:spcBef>
        <a:spcAft>
          <a:spcPct val="0"/>
        </a:spcAft>
        <a:buFont typeface="Lucida Grande" charset="0"/>
        <a:buChar char="▸"/>
        <a:defRPr sz="1400" kern="1200">
          <a:solidFill>
            <a:schemeClr val="tx1"/>
          </a:solidFill>
          <a:latin typeface="Arial"/>
          <a:ea typeface="ヒラギノ角ゴ Pro W3" charset="0"/>
          <a:cs typeface="Arial"/>
        </a:defRPr>
      </a:lvl4pPr>
      <a:lvl5pPr marL="2114550" indent="-285750" algn="l" defTabSz="457200" rtl="0" eaLnBrk="0" fontAlgn="base" hangingPunct="0">
        <a:spcBef>
          <a:spcPct val="20000"/>
        </a:spcBef>
        <a:spcAft>
          <a:spcPct val="0"/>
        </a:spcAft>
        <a:buFont typeface="Lucida Grande" charset="0"/>
        <a:buChar char="▸"/>
        <a:defRPr kern="1200">
          <a:solidFill>
            <a:schemeClr val="tx1"/>
          </a:solidFill>
          <a:latin typeface="Verdana"/>
          <a:ea typeface="Geneva" charset="0"/>
          <a:cs typeface="Verdana"/>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nl-NL"/>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051" name="Tijdelijke aanduiding voor titel 1"/>
          <p:cNvSpPr>
            <a:spLocks noGrp="1"/>
          </p:cNvSpPr>
          <p:nvPr>
            <p:ph type="title"/>
          </p:nvPr>
        </p:nvSpPr>
        <p:spPr bwMode="auto">
          <a:xfrm>
            <a:off x="395288" y="5661025"/>
            <a:ext cx="8736012" cy="1200150"/>
          </a:xfrm>
          <a:prstGeom prst="rect">
            <a:avLst/>
          </a:prstGeom>
          <a:noFill/>
          <a:ln>
            <a:noFill/>
          </a:ln>
          <a:extLst>
            <a:ext uri="{909E8E84-426E-40dd-AFC4-6F175D3DCCD1}"/>
            <a:ext uri="{91240B29-F687-4f45-9708-019B960494DF}"/>
            <a:ext uri="{FAA26D3D-D897-4be2-8F04-BA451C77F1D7}"/>
          </a:extLst>
        </p:spPr>
        <p:txBody>
          <a:bodyPr vert="horz" wrap="square" lIns="91440" tIns="45720" rIns="91440" bIns="45720" numCol="1" anchor="ctr" anchorCtr="0" compatLnSpc="1">
            <a:prstTxWarp prst="textNoShape">
              <a:avLst/>
            </a:prstTxWarp>
          </a:bodyPr>
          <a:lstStyle/>
          <a:p>
            <a:pPr lvl="0"/>
            <a:r>
              <a:rPr lang="en-US" dirty="0" err="1"/>
              <a:t>Hoofdstuk</a:t>
            </a:r>
            <a:r>
              <a:rPr lang="en-US" dirty="0"/>
              <a:t> </a:t>
            </a:r>
            <a:r>
              <a:rPr lang="en-US" dirty="0" err="1"/>
              <a:t>titel</a:t>
            </a:r>
            <a:endParaRPr lang="nl-NL" dirty="0"/>
          </a:p>
        </p:txBody>
      </p:sp>
    </p:spTree>
    <p:extLst>
      <p:ext uri="{BB962C8B-B14F-4D97-AF65-F5344CB8AC3E}">
        <p14:creationId xmlns:p14="http://schemas.microsoft.com/office/powerpoint/2010/main" val="3679044838"/>
      </p:ext>
    </p:extLst>
  </p:cSld>
  <p:clrMap bg1="lt1" tx1="dk1" bg2="lt2" tx2="dk2" accent1="accent1" accent2="accent2" accent3="accent3" accent4="accent4" accent5="accent5" accent6="accent6" hlink="hlink" folHlink="folHlink"/>
  <p:sldLayoutIdLst>
    <p:sldLayoutId id="2147483666" r:id="rId1"/>
    <p:sldLayoutId id="2147483667" r:id="rId2"/>
  </p:sldLayoutIdLst>
  <p:timing>
    <p:tnLst>
      <p:par>
        <p:cTn id="1" dur="indefinite" restart="never" nodeType="tmRoot"/>
      </p:par>
    </p:tnLst>
  </p:timing>
  <p:txStyles>
    <p:titleStyle>
      <a:lvl1pPr algn="l" rtl="0" eaLnBrk="0" fontAlgn="base" hangingPunct="0">
        <a:spcBef>
          <a:spcPct val="0"/>
        </a:spcBef>
        <a:spcAft>
          <a:spcPct val="0"/>
        </a:spcAft>
        <a:defRPr sz="2400" cap="all">
          <a:solidFill>
            <a:srgbClr val="CC0033"/>
          </a:solidFill>
          <a:latin typeface="Arial"/>
          <a:ea typeface="ＭＳ Ｐゴシック" panose="020B0600070205080204" pitchFamily="34" charset="-128"/>
          <a:cs typeface="ＭＳ Ｐゴシック" charset="0"/>
        </a:defRPr>
      </a:lvl1pPr>
      <a:lvl2pPr algn="l" rtl="0" eaLnBrk="0" fontAlgn="base" hangingPunct="0">
        <a:spcBef>
          <a:spcPct val="0"/>
        </a:spcBef>
        <a:spcAft>
          <a:spcPct val="0"/>
        </a:spcAft>
        <a:defRPr sz="2400">
          <a:solidFill>
            <a:srgbClr val="CC0033"/>
          </a:solidFill>
          <a:latin typeface="Arial" charset="0"/>
          <a:ea typeface="ＭＳ Ｐゴシック" panose="020B0600070205080204" pitchFamily="34" charset="-128"/>
          <a:cs typeface="ＭＳ Ｐゴシック" charset="0"/>
        </a:defRPr>
      </a:lvl2pPr>
      <a:lvl3pPr algn="l" rtl="0" eaLnBrk="0" fontAlgn="base" hangingPunct="0">
        <a:spcBef>
          <a:spcPct val="0"/>
        </a:spcBef>
        <a:spcAft>
          <a:spcPct val="0"/>
        </a:spcAft>
        <a:defRPr sz="2400">
          <a:solidFill>
            <a:srgbClr val="CC0033"/>
          </a:solidFill>
          <a:latin typeface="Arial" charset="0"/>
          <a:ea typeface="ＭＳ Ｐゴシック" panose="020B0600070205080204" pitchFamily="34" charset="-128"/>
          <a:cs typeface="ＭＳ Ｐゴシック" charset="0"/>
        </a:defRPr>
      </a:lvl3pPr>
      <a:lvl4pPr algn="l" rtl="0" eaLnBrk="0" fontAlgn="base" hangingPunct="0">
        <a:spcBef>
          <a:spcPct val="0"/>
        </a:spcBef>
        <a:spcAft>
          <a:spcPct val="0"/>
        </a:spcAft>
        <a:defRPr sz="2400">
          <a:solidFill>
            <a:srgbClr val="CC0033"/>
          </a:solidFill>
          <a:latin typeface="Arial" charset="0"/>
          <a:ea typeface="ＭＳ Ｐゴシック" panose="020B0600070205080204" pitchFamily="34" charset="-128"/>
          <a:cs typeface="ＭＳ Ｐゴシック" charset="0"/>
        </a:defRPr>
      </a:lvl4pPr>
      <a:lvl5pPr algn="l" rtl="0" eaLnBrk="0" fontAlgn="base" hangingPunct="0">
        <a:spcBef>
          <a:spcPct val="0"/>
        </a:spcBef>
        <a:spcAft>
          <a:spcPct val="0"/>
        </a:spcAft>
        <a:defRPr sz="2400">
          <a:solidFill>
            <a:srgbClr val="CC0033"/>
          </a:solidFill>
          <a:latin typeface="Arial" charset="0"/>
          <a:ea typeface="ＭＳ Ｐゴシック" panose="020B0600070205080204" pitchFamily="34" charset="-128"/>
          <a:cs typeface="ＭＳ Ｐゴシック" charset="0"/>
        </a:defRPr>
      </a:lvl5pPr>
      <a:lvl6pPr marL="457200" algn="l" rtl="0" fontAlgn="base">
        <a:spcBef>
          <a:spcPct val="0"/>
        </a:spcBef>
        <a:spcAft>
          <a:spcPct val="0"/>
        </a:spcAft>
        <a:defRPr sz="2600" b="1">
          <a:solidFill>
            <a:schemeClr val="tx2"/>
          </a:solidFill>
          <a:latin typeface="Verdana" pitchFamily="34" charset="0"/>
          <a:ea typeface="ＭＳ Ｐゴシック" pitchFamily="-48" charset="-128"/>
        </a:defRPr>
      </a:lvl6pPr>
      <a:lvl7pPr marL="914400" algn="l" rtl="0" fontAlgn="base">
        <a:spcBef>
          <a:spcPct val="0"/>
        </a:spcBef>
        <a:spcAft>
          <a:spcPct val="0"/>
        </a:spcAft>
        <a:defRPr sz="2600" b="1">
          <a:solidFill>
            <a:schemeClr val="tx2"/>
          </a:solidFill>
          <a:latin typeface="Verdana" pitchFamily="34" charset="0"/>
          <a:ea typeface="ＭＳ Ｐゴシック" pitchFamily="-48" charset="-128"/>
        </a:defRPr>
      </a:lvl7pPr>
      <a:lvl8pPr marL="1371600" algn="l" rtl="0" fontAlgn="base">
        <a:spcBef>
          <a:spcPct val="0"/>
        </a:spcBef>
        <a:spcAft>
          <a:spcPct val="0"/>
        </a:spcAft>
        <a:defRPr sz="2600" b="1">
          <a:solidFill>
            <a:schemeClr val="tx2"/>
          </a:solidFill>
          <a:latin typeface="Verdana" pitchFamily="34" charset="0"/>
          <a:ea typeface="ＭＳ Ｐゴシック" pitchFamily="-48" charset="-128"/>
        </a:defRPr>
      </a:lvl8pPr>
      <a:lvl9pPr marL="1828800" algn="l" rtl="0" fontAlgn="base">
        <a:spcBef>
          <a:spcPct val="0"/>
        </a:spcBef>
        <a:spcAft>
          <a:spcPct val="0"/>
        </a:spcAft>
        <a:defRPr sz="2600" b="1">
          <a:solidFill>
            <a:schemeClr val="tx2"/>
          </a:solidFill>
          <a:latin typeface="Verdana" pitchFamily="34" charset="0"/>
          <a:ea typeface="ＭＳ Ｐゴシック" pitchFamily="-48" charset="-128"/>
        </a:defRPr>
      </a:lvl9pPr>
    </p:titleStyle>
    <p:bodyStyle>
      <a:lvl1pPr marL="542925" indent="-542925" algn="l" rtl="0" eaLnBrk="0" fontAlgn="base" hangingPunct="0">
        <a:spcBef>
          <a:spcPct val="20000"/>
        </a:spcBef>
        <a:spcAft>
          <a:spcPct val="0"/>
        </a:spcAft>
        <a:buClr>
          <a:srgbClr val="CE0044"/>
        </a:buClr>
        <a:buSzPct val="120000"/>
        <a:buFont typeface="Arial" panose="020B0604020202020204" pitchFamily="34" charset="0"/>
        <a:buBlip>
          <a:blip r:embed="rId4"/>
        </a:buBlip>
        <a:defRPr sz="2000">
          <a:solidFill>
            <a:schemeClr val="tx1"/>
          </a:solidFill>
          <a:latin typeface="+mn-lt"/>
          <a:ea typeface="ＭＳ Ｐゴシック" panose="020B0600070205080204" pitchFamily="34" charset="-128"/>
          <a:cs typeface="ＭＳ Ｐゴシック" charset="0"/>
        </a:defRPr>
      </a:lvl1pPr>
      <a:lvl2pPr marL="922338" indent="-200025" algn="l" rtl="0" eaLnBrk="0" fontAlgn="base" hangingPunct="0">
        <a:spcBef>
          <a:spcPct val="20000"/>
        </a:spcBef>
        <a:spcAft>
          <a:spcPct val="0"/>
        </a:spcAft>
        <a:buClr>
          <a:srgbClr val="CE0044"/>
        </a:buClr>
        <a:buSzPct val="120000"/>
        <a:buFont typeface="Arial" panose="020B0604020202020204" pitchFamily="34" charset="0"/>
        <a:buBlip>
          <a:blip r:embed="rId4"/>
        </a:buBlip>
        <a:defRPr>
          <a:solidFill>
            <a:schemeClr val="tx1"/>
          </a:solidFill>
          <a:latin typeface="+mn-lt"/>
          <a:ea typeface="ＭＳ Ｐゴシック" panose="020B0600070205080204" pitchFamily="34" charset="-128"/>
          <a:cs typeface="ＭＳ Ｐゴシック" charset="0"/>
        </a:defRPr>
      </a:lvl2pPr>
      <a:lvl3pPr marL="1101725" indent="-187325" algn="l" rtl="0" eaLnBrk="0" fontAlgn="base" hangingPunct="0">
        <a:spcBef>
          <a:spcPct val="20000"/>
        </a:spcBef>
        <a:spcAft>
          <a:spcPct val="0"/>
        </a:spcAft>
        <a:buClr>
          <a:srgbClr val="CE0044"/>
        </a:buClr>
        <a:buSzPct val="120000"/>
        <a:buFont typeface="Arial" panose="020B0604020202020204" pitchFamily="34" charset="0"/>
        <a:defRPr sz="1600">
          <a:solidFill>
            <a:schemeClr val="tx1"/>
          </a:solidFill>
          <a:latin typeface="+mn-lt"/>
          <a:ea typeface="ＭＳ Ｐゴシック" panose="020B0600070205080204" pitchFamily="34" charset="-128"/>
          <a:cs typeface="ＭＳ Ｐゴシック" charset="0"/>
        </a:defRPr>
      </a:lvl3pPr>
      <a:lvl4pPr marL="1738313" indent="-228600" algn="l" rtl="0" eaLnBrk="0" fontAlgn="base" hangingPunct="0">
        <a:spcBef>
          <a:spcPct val="20000"/>
        </a:spcBef>
        <a:spcAft>
          <a:spcPct val="0"/>
        </a:spcAft>
        <a:buChar char="–"/>
        <a:defRPr sz="1600">
          <a:solidFill>
            <a:schemeClr val="tx1"/>
          </a:solidFill>
          <a:latin typeface="Arial" charset="0"/>
          <a:ea typeface="ＭＳ Ｐゴシック" panose="020B0600070205080204" pitchFamily="34" charset="-128"/>
          <a:cs typeface="ＭＳ Ｐゴシック" charset="0"/>
        </a:defRPr>
      </a:lvl4pPr>
      <a:lvl5pPr marL="2146300" indent="-228600" algn="l" rtl="0" eaLnBrk="0" fontAlgn="base" hangingPunct="0">
        <a:spcBef>
          <a:spcPct val="20000"/>
        </a:spcBef>
        <a:spcAft>
          <a:spcPct val="0"/>
        </a:spcAft>
        <a:buChar char="»"/>
        <a:defRPr sz="1600">
          <a:solidFill>
            <a:schemeClr val="tx1"/>
          </a:solidFill>
          <a:latin typeface="Arial" charset="0"/>
          <a:ea typeface="ＭＳ Ｐゴシック" panose="020B0600070205080204" pitchFamily="34" charset="-128"/>
          <a:cs typeface="ＭＳ Ｐゴシック" charset="0"/>
        </a:defRPr>
      </a:lvl5pPr>
      <a:lvl6pPr marL="2603500" indent="-228600" algn="l" rtl="0" fontAlgn="base">
        <a:spcBef>
          <a:spcPct val="20000"/>
        </a:spcBef>
        <a:spcAft>
          <a:spcPct val="0"/>
        </a:spcAft>
        <a:buChar char="»"/>
        <a:defRPr sz="1600">
          <a:solidFill>
            <a:schemeClr val="tx1"/>
          </a:solidFill>
          <a:latin typeface="Arial" charset="0"/>
          <a:ea typeface="+mn-ea"/>
        </a:defRPr>
      </a:lvl6pPr>
      <a:lvl7pPr marL="3060700" indent="-228600" algn="l" rtl="0" fontAlgn="base">
        <a:spcBef>
          <a:spcPct val="20000"/>
        </a:spcBef>
        <a:spcAft>
          <a:spcPct val="0"/>
        </a:spcAft>
        <a:buChar char="»"/>
        <a:defRPr sz="1600">
          <a:solidFill>
            <a:schemeClr val="tx1"/>
          </a:solidFill>
          <a:latin typeface="Arial" charset="0"/>
          <a:ea typeface="+mn-ea"/>
        </a:defRPr>
      </a:lvl7pPr>
      <a:lvl8pPr marL="3517900" indent="-228600" algn="l" rtl="0" fontAlgn="base">
        <a:spcBef>
          <a:spcPct val="20000"/>
        </a:spcBef>
        <a:spcAft>
          <a:spcPct val="0"/>
        </a:spcAft>
        <a:buChar char="»"/>
        <a:defRPr sz="1600">
          <a:solidFill>
            <a:schemeClr val="tx1"/>
          </a:solidFill>
          <a:latin typeface="Arial" charset="0"/>
          <a:ea typeface="+mn-ea"/>
        </a:defRPr>
      </a:lvl8pPr>
      <a:lvl9pPr marL="3975100" indent="-228600" algn="l" rtl="0" fontAlgn="base">
        <a:spcBef>
          <a:spcPct val="20000"/>
        </a:spcBef>
        <a:spcAft>
          <a:spcPct val="0"/>
        </a:spcAft>
        <a:buChar char="»"/>
        <a:defRPr sz="1600">
          <a:solidFill>
            <a:schemeClr val="tx1"/>
          </a:solidFill>
          <a:latin typeface="Arial" charset="0"/>
          <a:ea typeface="+mn-ea"/>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slideLayout" Target="../slideLayouts/slideLayout4.xml"/><Relationship Id="rId1" Type="http://schemas.openxmlformats.org/officeDocument/2006/relationships/video" Target="https://www.youtube.com/embed/VwYHakIm7yY" TargetMode="Externa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notesSlide" Target="../notesSlides/notesSlide3.xml"/><Relationship Id="rId1" Type="http://schemas.openxmlformats.org/officeDocument/2006/relationships/slideLayout" Target="../slideLayouts/slideLayout2.xml"/><Relationship Id="rId5" Type="http://schemas.openxmlformats.org/officeDocument/2006/relationships/image" Target="../media/image9.emf"/><Relationship Id="rId4" Type="http://schemas.openxmlformats.org/officeDocument/2006/relationships/image" Target="../media/image8.emf"/></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VwYHakIm7yY"/>
          <p:cNvPicPr>
            <a:picLocks noRot="1" noChangeAspect="1"/>
          </p:cNvPicPr>
          <p:nvPr>
            <a:videoFile r:link="rId1"/>
          </p:nvPr>
        </p:nvPicPr>
        <p:blipFill>
          <a:blip r:embed="rId3">
            <a:extLst>
              <a:ext uri="{28A0092B-C50C-407E-A947-70E740481C1C}">
                <a14:useLocalDpi xmlns:a14="http://schemas.microsoft.com/office/drawing/2010/main" val="0"/>
              </a:ext>
            </a:extLst>
          </a:blip>
          <a:srcRect/>
          <a:stretch>
            <a:fillRect/>
          </a:stretch>
        </p:blipFill>
        <p:spPr bwMode="auto">
          <a:xfrm>
            <a:off x="100013" y="188913"/>
            <a:ext cx="8943975" cy="50307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Titel 3"/>
          <p:cNvSpPr>
            <a:spLocks noGrp="1"/>
          </p:cNvSpPr>
          <p:nvPr>
            <p:ph type="title"/>
          </p:nvPr>
        </p:nvSpPr>
        <p:spPr>
          <a:xfrm>
            <a:off x="395288" y="5732463"/>
            <a:ext cx="8748712" cy="1125537"/>
          </a:xfrm>
        </p:spPr>
        <p:txBody>
          <a:bodyPr/>
          <a:lstStyle/>
          <a:p>
            <a:pPr>
              <a:defRPr/>
            </a:pPr>
            <a:r>
              <a:rPr lang="nl-NL" dirty="0" smtClean="0"/>
              <a:t>B2: Betoog</a:t>
            </a:r>
            <a:endParaRPr lang="nl-NL" dirty="0"/>
          </a:p>
        </p:txBody>
      </p:sp>
    </p:spTree>
    <p:extLst>
      <p:ext uri="{BB962C8B-B14F-4D97-AF65-F5344CB8AC3E}">
        <p14:creationId xmlns:p14="http://schemas.microsoft.com/office/powerpoint/2010/main" val="168067380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Titel 2"/>
          <p:cNvSpPr>
            <a:spLocks noGrp="1"/>
          </p:cNvSpPr>
          <p:nvPr>
            <p:ph type="title"/>
          </p:nvPr>
        </p:nvSpPr>
        <p:spPr>
          <a:xfrm>
            <a:off x="827088" y="0"/>
            <a:ext cx="7705725" cy="1143000"/>
          </a:xfrm>
        </p:spPr>
        <p:txBody>
          <a:bodyPr/>
          <a:lstStyle/>
          <a:p>
            <a:r>
              <a:rPr lang="nl-NL" altLang="nl-NL" smtClean="0">
                <a:latin typeface="Arial" panose="020B0604020202020204" pitchFamily="34" charset="0"/>
              </a:rPr>
              <a:t>B2: argumentatie</a:t>
            </a:r>
          </a:p>
        </p:txBody>
      </p:sp>
      <p:sp>
        <p:nvSpPr>
          <p:cNvPr id="27651" name="Tijdelijke aanduiding voor inhoud 1"/>
          <p:cNvSpPr>
            <a:spLocks noGrp="1"/>
          </p:cNvSpPr>
          <p:nvPr>
            <p:ph idx="1"/>
          </p:nvPr>
        </p:nvSpPr>
        <p:spPr>
          <a:xfrm>
            <a:off x="827088" y="1844675"/>
            <a:ext cx="6985000" cy="4392613"/>
          </a:xfr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indent="0">
              <a:lnSpc>
                <a:spcPts val="2200"/>
              </a:lnSpc>
              <a:buClr>
                <a:schemeClr val="tx1"/>
              </a:buClr>
              <a:buSzPct val="100000"/>
              <a:defRPr/>
            </a:pPr>
            <a:r>
              <a:rPr lang="nl-NL" altLang="nl-NL" sz="1800" u="sng" dirty="0" smtClean="0">
                <a:latin typeface="Arial" panose="020B0604020202020204" pitchFamily="34" charset="0"/>
                <a:cs typeface="Arial" panose="020B0604020202020204" pitchFamily="34" charset="0"/>
              </a:rPr>
              <a:t>Meervoudige argumentatie</a:t>
            </a:r>
            <a:r>
              <a:rPr lang="nl-NL" altLang="nl-NL" sz="1800" dirty="0" smtClean="0">
                <a:latin typeface="Arial" panose="020B0604020202020204" pitchFamily="34" charset="0"/>
                <a:cs typeface="Arial" panose="020B0604020202020204" pitchFamily="34" charset="0"/>
              </a:rPr>
              <a:t> </a:t>
            </a:r>
            <a:r>
              <a:rPr lang="nl-NL" altLang="nl-NL" sz="1200" dirty="0" smtClean="0">
                <a:latin typeface="Arial" panose="020B0604020202020204" pitchFamily="34" charset="0"/>
                <a:cs typeface="Arial" panose="020B0604020202020204" pitchFamily="34" charset="0"/>
              </a:rPr>
              <a:t>(combinatie van meerdere enkelvoudige argumentatie)</a:t>
            </a:r>
            <a:endParaRPr lang="nl-NL" altLang="nl-NL" sz="1200" u="sng" dirty="0" smtClean="0">
              <a:latin typeface="Arial" panose="020B0604020202020204" pitchFamily="34" charset="0"/>
              <a:cs typeface="Arial" panose="020B0604020202020204" pitchFamily="34" charset="0"/>
            </a:endParaRPr>
          </a:p>
          <a:p>
            <a:pPr marL="0" indent="0">
              <a:lnSpc>
                <a:spcPts val="2200"/>
              </a:lnSpc>
              <a:buClr>
                <a:schemeClr val="tx1"/>
              </a:buClr>
              <a:buSzPct val="100000"/>
              <a:defRPr/>
            </a:pPr>
            <a:endParaRPr lang="nl-NL" altLang="nl-NL" sz="1800" dirty="0">
              <a:latin typeface="Arial" panose="020B0604020202020204" pitchFamily="34" charset="0"/>
              <a:cs typeface="Arial" panose="020B0604020202020204" pitchFamily="34" charset="0"/>
            </a:endParaRPr>
          </a:p>
          <a:p>
            <a:pPr marL="0" indent="0">
              <a:lnSpc>
                <a:spcPts val="2200"/>
              </a:lnSpc>
              <a:buClr>
                <a:schemeClr val="tx1"/>
              </a:buClr>
              <a:buSzPct val="100000"/>
              <a:defRPr/>
            </a:pPr>
            <a:r>
              <a:rPr lang="nl-NL" altLang="nl-NL" sz="1800" dirty="0" smtClean="0">
                <a:solidFill>
                  <a:srgbClr val="FF6600"/>
                </a:solidFill>
                <a:latin typeface="Arial" panose="020B0604020202020204" pitchFamily="34" charset="0"/>
                <a:cs typeface="Arial" panose="020B0604020202020204" pitchFamily="34" charset="0"/>
              </a:rPr>
              <a:t>		Standpunt (1)</a:t>
            </a:r>
          </a:p>
          <a:p>
            <a:pPr marL="0" indent="0">
              <a:lnSpc>
                <a:spcPts val="2200"/>
              </a:lnSpc>
              <a:buClr>
                <a:schemeClr val="tx1"/>
              </a:buClr>
              <a:buSzPct val="100000"/>
              <a:defRPr/>
            </a:pPr>
            <a:endParaRPr lang="nl-NL" altLang="nl-NL" sz="1800" dirty="0">
              <a:latin typeface="Arial" panose="020B0604020202020204" pitchFamily="34" charset="0"/>
              <a:cs typeface="Arial" panose="020B0604020202020204" pitchFamily="34" charset="0"/>
            </a:endParaRPr>
          </a:p>
          <a:p>
            <a:pPr marL="0" indent="0">
              <a:lnSpc>
                <a:spcPts val="2200"/>
              </a:lnSpc>
              <a:buClr>
                <a:schemeClr val="tx1"/>
              </a:buClr>
              <a:buSzPct val="100000"/>
              <a:defRPr/>
            </a:pPr>
            <a:r>
              <a:rPr lang="nl-NL" altLang="nl-NL" sz="1800" dirty="0" smtClean="0">
                <a:solidFill>
                  <a:srgbClr val="00B050"/>
                </a:solidFill>
                <a:latin typeface="Arial" panose="020B0604020202020204" pitchFamily="34" charset="0"/>
                <a:cs typeface="Arial" panose="020B0604020202020204" pitchFamily="34" charset="0"/>
              </a:rPr>
              <a:t>Argument (1.1) </a:t>
            </a:r>
            <a:r>
              <a:rPr lang="nl-NL" altLang="nl-NL" sz="1800" b="1" dirty="0" smtClean="0">
                <a:latin typeface="Arial" panose="020B0604020202020204" pitchFamily="34" charset="0"/>
                <a:cs typeface="Arial" panose="020B0604020202020204" pitchFamily="34" charset="0"/>
              </a:rPr>
              <a:t>+</a:t>
            </a:r>
            <a:r>
              <a:rPr lang="nl-NL" altLang="nl-NL" sz="1800" dirty="0" smtClean="0">
                <a:solidFill>
                  <a:srgbClr val="00B050"/>
                </a:solidFill>
                <a:latin typeface="Arial" panose="020B0604020202020204" pitchFamily="34" charset="0"/>
                <a:cs typeface="Arial" panose="020B0604020202020204" pitchFamily="34" charset="0"/>
              </a:rPr>
              <a:t> </a:t>
            </a:r>
            <a:r>
              <a:rPr lang="nl-NL" altLang="nl-NL" sz="1800" dirty="0" smtClean="0">
                <a:solidFill>
                  <a:schemeClr val="accent6">
                    <a:lumMod val="60000"/>
                    <a:lumOff val="40000"/>
                  </a:schemeClr>
                </a:solidFill>
                <a:latin typeface="Arial" panose="020B0604020202020204" pitchFamily="34" charset="0"/>
                <a:cs typeface="Arial" panose="020B0604020202020204" pitchFamily="34" charset="0"/>
              </a:rPr>
              <a:t>Argument (1.2) </a:t>
            </a:r>
            <a:r>
              <a:rPr lang="nl-NL" altLang="nl-NL" sz="1800" b="1" dirty="0">
                <a:latin typeface="Arial" panose="020B0604020202020204" pitchFamily="34" charset="0"/>
                <a:cs typeface="Arial" panose="020B0604020202020204" pitchFamily="34" charset="0"/>
              </a:rPr>
              <a:t>+</a:t>
            </a:r>
            <a:r>
              <a:rPr lang="nl-NL" altLang="nl-NL" sz="1800" dirty="0" smtClean="0">
                <a:solidFill>
                  <a:srgbClr val="00B050"/>
                </a:solidFill>
                <a:latin typeface="Arial" panose="020B0604020202020204" pitchFamily="34" charset="0"/>
                <a:cs typeface="Arial" panose="020B0604020202020204" pitchFamily="34" charset="0"/>
              </a:rPr>
              <a:t> </a:t>
            </a:r>
            <a:r>
              <a:rPr lang="nl-NL" altLang="nl-NL" sz="1800" dirty="0" smtClean="0">
                <a:solidFill>
                  <a:srgbClr val="D4737D"/>
                </a:solidFill>
                <a:latin typeface="Arial" panose="020B0604020202020204" pitchFamily="34" charset="0"/>
                <a:cs typeface="Arial" panose="020B0604020202020204" pitchFamily="34" charset="0"/>
              </a:rPr>
              <a:t>Argument (1.3) </a:t>
            </a:r>
          </a:p>
          <a:p>
            <a:pPr marL="0" indent="0">
              <a:lnSpc>
                <a:spcPts val="2200"/>
              </a:lnSpc>
              <a:buClr>
                <a:schemeClr val="tx1"/>
              </a:buClr>
              <a:buSzPct val="100000"/>
              <a:defRPr/>
            </a:pPr>
            <a:endParaRPr lang="nl-NL" altLang="nl-NL" sz="1800" dirty="0" smtClean="0">
              <a:latin typeface="Arial" panose="020B0604020202020204" pitchFamily="34" charset="0"/>
              <a:cs typeface="Arial" panose="020B0604020202020204" pitchFamily="34" charset="0"/>
            </a:endParaRPr>
          </a:p>
          <a:p>
            <a:pPr marL="0" indent="0">
              <a:lnSpc>
                <a:spcPts val="2200"/>
              </a:lnSpc>
              <a:buClr>
                <a:schemeClr val="tx1"/>
              </a:buClr>
              <a:buSzPct val="100000"/>
              <a:defRPr/>
            </a:pPr>
            <a:r>
              <a:rPr lang="nl-NL" altLang="nl-NL" sz="1800" b="1" dirty="0" smtClean="0">
                <a:latin typeface="Arial" panose="020B0604020202020204" pitchFamily="34" charset="0"/>
                <a:cs typeface="Arial" panose="020B0604020202020204" pitchFamily="34" charset="0"/>
              </a:rPr>
              <a:t>Voorbeeld</a:t>
            </a:r>
            <a:endParaRPr lang="nl-NL" altLang="nl-NL" sz="1800" b="1" dirty="0">
              <a:latin typeface="Arial" panose="020B0604020202020204" pitchFamily="34" charset="0"/>
              <a:cs typeface="Arial" panose="020B0604020202020204" pitchFamily="34" charset="0"/>
            </a:endParaRPr>
          </a:p>
          <a:p>
            <a:pPr marL="0" indent="0">
              <a:lnSpc>
                <a:spcPts val="2200"/>
              </a:lnSpc>
              <a:buClr>
                <a:schemeClr val="tx1"/>
              </a:buClr>
              <a:buSzPct val="100000"/>
              <a:defRPr/>
            </a:pPr>
            <a:r>
              <a:rPr lang="nl-NL" altLang="nl-NL" sz="1800" dirty="0" smtClean="0">
                <a:solidFill>
                  <a:srgbClr val="FF6600"/>
                </a:solidFill>
                <a:latin typeface="Arial" panose="020B0604020202020204" pitchFamily="34" charset="0"/>
                <a:cs typeface="Arial" panose="020B0604020202020204" pitchFamily="34" charset="0"/>
              </a:rPr>
              <a:t>Ik denk niet dat die vacature binnenkort wordt vervuld (1),</a:t>
            </a:r>
            <a:r>
              <a:rPr lang="nl-NL" altLang="nl-NL" sz="1800" dirty="0" smtClean="0">
                <a:latin typeface="Arial" panose="020B0604020202020204" pitchFamily="34" charset="0"/>
                <a:cs typeface="Arial" panose="020B0604020202020204" pitchFamily="34" charset="0"/>
              </a:rPr>
              <a:t> </a:t>
            </a:r>
            <a:r>
              <a:rPr lang="nl-NL" altLang="nl-NL" sz="1800" u="sng" dirty="0" smtClean="0">
                <a:solidFill>
                  <a:srgbClr val="00B050"/>
                </a:solidFill>
                <a:latin typeface="Arial" panose="020B0604020202020204" pitchFamily="34" charset="0"/>
                <a:cs typeface="Arial" panose="020B0604020202020204" pitchFamily="34" charset="0"/>
              </a:rPr>
              <a:t>want</a:t>
            </a:r>
            <a:r>
              <a:rPr lang="nl-NL" altLang="nl-NL" sz="1800" dirty="0" smtClean="0">
                <a:solidFill>
                  <a:srgbClr val="00B050"/>
                </a:solidFill>
                <a:latin typeface="Arial" panose="020B0604020202020204" pitchFamily="34" charset="0"/>
                <a:cs typeface="Arial" panose="020B0604020202020204" pitchFamily="34" charset="0"/>
              </a:rPr>
              <a:t> er zijn nog helemaal geen reacties binnen op de advertentie (1.1),</a:t>
            </a:r>
            <a:r>
              <a:rPr lang="nl-NL" altLang="nl-NL" sz="1800" dirty="0" smtClean="0">
                <a:solidFill>
                  <a:srgbClr val="00863D"/>
                </a:solidFill>
                <a:latin typeface="Arial" panose="020B0604020202020204" pitchFamily="34" charset="0"/>
                <a:cs typeface="Arial" panose="020B0604020202020204" pitchFamily="34" charset="0"/>
              </a:rPr>
              <a:t> </a:t>
            </a:r>
            <a:r>
              <a:rPr lang="nl-NL" altLang="nl-NL" sz="1800" dirty="0" smtClean="0">
                <a:solidFill>
                  <a:schemeClr val="accent6">
                    <a:lumMod val="60000"/>
                    <a:lumOff val="40000"/>
                  </a:schemeClr>
                </a:solidFill>
                <a:latin typeface="Arial" panose="020B0604020202020204" pitchFamily="34" charset="0"/>
                <a:cs typeface="Arial" panose="020B0604020202020204" pitchFamily="34" charset="0"/>
              </a:rPr>
              <a:t>het salaris dat ze bieden is niet meer van deze tijd (1.2)</a:t>
            </a:r>
            <a:r>
              <a:rPr lang="nl-NL" altLang="nl-NL" sz="1800" dirty="0" smtClean="0">
                <a:solidFill>
                  <a:srgbClr val="00863D"/>
                </a:solidFill>
                <a:latin typeface="Arial" panose="020B0604020202020204" pitchFamily="34" charset="0"/>
                <a:cs typeface="Arial" panose="020B0604020202020204" pitchFamily="34" charset="0"/>
              </a:rPr>
              <a:t> </a:t>
            </a:r>
            <a:r>
              <a:rPr lang="nl-NL" altLang="nl-NL" sz="1800" u="sng" dirty="0" smtClean="0">
                <a:solidFill>
                  <a:srgbClr val="D4737D"/>
                </a:solidFill>
                <a:latin typeface="Arial" panose="020B0604020202020204" pitchFamily="34" charset="0"/>
                <a:cs typeface="Arial" panose="020B0604020202020204" pitchFamily="34" charset="0"/>
              </a:rPr>
              <a:t>en</a:t>
            </a:r>
            <a:r>
              <a:rPr lang="nl-NL" altLang="nl-NL" sz="1800" dirty="0">
                <a:solidFill>
                  <a:srgbClr val="D4737D"/>
                </a:solidFill>
                <a:latin typeface="Arial" panose="020B0604020202020204" pitchFamily="34" charset="0"/>
                <a:cs typeface="Arial" panose="020B0604020202020204" pitchFamily="34" charset="0"/>
              </a:rPr>
              <a:t> </a:t>
            </a:r>
            <a:r>
              <a:rPr lang="nl-NL" altLang="nl-NL" sz="1800" dirty="0" smtClean="0">
                <a:solidFill>
                  <a:srgbClr val="D4737D"/>
                </a:solidFill>
                <a:latin typeface="Arial" panose="020B0604020202020204" pitchFamily="34" charset="0"/>
                <a:cs typeface="Arial" panose="020B0604020202020204" pitchFamily="34" charset="0"/>
              </a:rPr>
              <a:t>de eis van tenminste zes jaar in een vergelijkbare functie, is veel te hard geformuleerd (1.3).</a:t>
            </a:r>
          </a:p>
          <a:p>
            <a:pPr marL="0" indent="0">
              <a:lnSpc>
                <a:spcPts val="2200"/>
              </a:lnSpc>
              <a:buClr>
                <a:schemeClr val="tx1"/>
              </a:buClr>
              <a:buSzPct val="100000"/>
              <a:defRPr/>
            </a:pPr>
            <a:endParaRPr lang="nl-NL" altLang="nl-NL" sz="1800" dirty="0">
              <a:latin typeface="Arial" panose="020B0604020202020204" pitchFamily="34" charset="0"/>
              <a:cs typeface="Arial" panose="020B0604020202020204" pitchFamily="34" charset="0"/>
            </a:endParaRPr>
          </a:p>
          <a:p>
            <a:pPr marL="0" indent="0">
              <a:lnSpc>
                <a:spcPts val="2200"/>
              </a:lnSpc>
              <a:buClr>
                <a:schemeClr val="tx1"/>
              </a:buClr>
              <a:buSzPct val="100000"/>
              <a:defRPr/>
            </a:pPr>
            <a:endParaRPr lang="nl-NL" altLang="nl-NL" sz="1800" dirty="0" smtClean="0">
              <a:latin typeface="Arial" panose="020B0604020202020204" pitchFamily="34" charset="0"/>
              <a:cs typeface="Arial" panose="020B0604020202020204" pitchFamily="34" charset="0"/>
            </a:endParaRPr>
          </a:p>
          <a:p>
            <a:pPr marL="0" indent="0">
              <a:lnSpc>
                <a:spcPts val="2200"/>
              </a:lnSpc>
              <a:buClr>
                <a:schemeClr val="tx1"/>
              </a:buClr>
              <a:buSzPct val="100000"/>
              <a:defRPr/>
            </a:pPr>
            <a:endParaRPr lang="nl-NL" altLang="nl-NL" sz="1800" dirty="0">
              <a:latin typeface="Arial" panose="020B0604020202020204" pitchFamily="34" charset="0"/>
              <a:cs typeface="Arial" panose="020B0604020202020204" pitchFamily="34" charset="0"/>
            </a:endParaRPr>
          </a:p>
          <a:p>
            <a:pPr marL="0" indent="0">
              <a:lnSpc>
                <a:spcPts val="2200"/>
              </a:lnSpc>
              <a:buClr>
                <a:schemeClr val="tx1"/>
              </a:buClr>
              <a:buSzPct val="100000"/>
              <a:defRPr/>
            </a:pPr>
            <a:endParaRPr lang="nl-NL" altLang="nl-NL" sz="1800" dirty="0" smtClean="0">
              <a:latin typeface="Arial" panose="020B0604020202020204" pitchFamily="34" charset="0"/>
              <a:cs typeface="Arial" panose="020B0604020202020204" pitchFamily="34" charset="0"/>
            </a:endParaRPr>
          </a:p>
          <a:p>
            <a:pPr marL="938213" lvl="1" indent="-358775">
              <a:lnSpc>
                <a:spcPts val="2200"/>
              </a:lnSpc>
              <a:buClr>
                <a:schemeClr val="tx1"/>
              </a:buClr>
              <a:buSzPct val="100000"/>
              <a:buFont typeface="Lucida Grande" charset="0"/>
              <a:buChar char="▸"/>
              <a:defRPr/>
            </a:pPr>
            <a:endParaRPr lang="nl-NL" altLang="nl-NL" dirty="0">
              <a:latin typeface="Arial" panose="020B0604020202020204" pitchFamily="34" charset="0"/>
              <a:cs typeface="Arial" panose="020B0604020202020204" pitchFamily="34" charset="0"/>
            </a:endParaRPr>
          </a:p>
          <a:p>
            <a:pPr marL="938213" lvl="1" indent="-358775">
              <a:lnSpc>
                <a:spcPts val="2200"/>
              </a:lnSpc>
              <a:buClr>
                <a:schemeClr val="tx1"/>
              </a:buClr>
              <a:buSzPct val="100000"/>
              <a:buFont typeface="Lucida Grande" charset="0"/>
              <a:buChar char="▸"/>
              <a:defRPr/>
            </a:pPr>
            <a:endParaRPr lang="nl-NL" altLang="nl-NL" dirty="0" smtClean="0">
              <a:latin typeface="Arial" panose="020B0604020202020204" pitchFamily="34" charset="0"/>
              <a:cs typeface="Arial" panose="020B0604020202020204" pitchFamily="34" charset="0"/>
            </a:endParaRPr>
          </a:p>
          <a:p>
            <a:pPr marL="938213" lvl="1" indent="-358775">
              <a:lnSpc>
                <a:spcPts val="2200"/>
              </a:lnSpc>
              <a:buClr>
                <a:schemeClr val="tx1"/>
              </a:buClr>
              <a:buSzPct val="100000"/>
              <a:buFont typeface="Lucida Grande" charset="0"/>
              <a:buChar char="▸"/>
              <a:defRPr/>
            </a:pPr>
            <a:endParaRPr lang="en-US" altLang="nl-NL" dirty="0" smtClean="0">
              <a:latin typeface="Arial" panose="020B0604020202020204" pitchFamily="34" charset="0"/>
              <a:cs typeface="Arial" panose="020B0604020202020204" pitchFamily="34" charset="0"/>
            </a:endParaRPr>
          </a:p>
          <a:p>
            <a:pPr marL="938213" lvl="1" indent="-358775">
              <a:lnSpc>
                <a:spcPts val="2200"/>
              </a:lnSpc>
              <a:buClr>
                <a:schemeClr val="tx1"/>
              </a:buClr>
              <a:buSzPct val="100000"/>
              <a:buFont typeface="Lucida Grande" charset="0"/>
              <a:buChar char="▸"/>
              <a:defRPr/>
            </a:pPr>
            <a:endParaRPr lang="nl-NL" altLang="nl-NL" sz="1400" dirty="0" smtClean="0">
              <a:latin typeface="Arial" panose="020B0604020202020204" pitchFamily="34" charset="0"/>
              <a:cs typeface="Arial" panose="020B0604020202020204" pitchFamily="34" charset="0"/>
            </a:endParaRPr>
          </a:p>
        </p:txBody>
      </p:sp>
      <p:cxnSp>
        <p:nvCxnSpPr>
          <p:cNvPr id="51204" name="Rechte verbindingslijn met pijl 2"/>
          <p:cNvCxnSpPr>
            <a:cxnSpLocks noChangeShapeType="1"/>
          </p:cNvCxnSpPr>
          <p:nvPr/>
        </p:nvCxnSpPr>
        <p:spPr bwMode="auto">
          <a:xfrm flipV="1">
            <a:off x="1476375" y="2852738"/>
            <a:ext cx="1223963" cy="360362"/>
          </a:xfrm>
          <a:prstGeom prst="straightConnector1">
            <a:avLst/>
          </a:prstGeom>
          <a:noFill/>
          <a:ln w="28575" algn="ctr">
            <a:solidFill>
              <a:schemeClr val="tx1"/>
            </a:solidFill>
            <a:round/>
            <a:headEnd/>
            <a:tailEnd type="triangle" w="med" len="med"/>
          </a:ln>
          <a:extLst>
            <a:ext uri="{909E8E84-426E-40DD-AFC4-6F175D3DCCD1}">
              <a14:hiddenFill xmlns:a14="http://schemas.microsoft.com/office/drawing/2010/main">
                <a:noFill/>
              </a14:hiddenFill>
            </a:ext>
          </a:extLst>
        </p:spPr>
      </p:cxnSp>
      <p:cxnSp>
        <p:nvCxnSpPr>
          <p:cNvPr id="51205" name="Rechte verbindingslijn met pijl 4"/>
          <p:cNvCxnSpPr>
            <a:cxnSpLocks noChangeShapeType="1"/>
          </p:cNvCxnSpPr>
          <p:nvPr/>
        </p:nvCxnSpPr>
        <p:spPr bwMode="auto">
          <a:xfrm flipV="1">
            <a:off x="3276600" y="2852738"/>
            <a:ext cx="0" cy="360362"/>
          </a:xfrm>
          <a:prstGeom prst="straightConnector1">
            <a:avLst/>
          </a:prstGeom>
          <a:noFill/>
          <a:ln w="28575" algn="ctr">
            <a:solidFill>
              <a:schemeClr val="tx1"/>
            </a:solidFill>
            <a:round/>
            <a:headEnd/>
            <a:tailEnd type="triangle" w="med" len="med"/>
          </a:ln>
          <a:extLst>
            <a:ext uri="{909E8E84-426E-40DD-AFC4-6F175D3DCCD1}">
              <a14:hiddenFill xmlns:a14="http://schemas.microsoft.com/office/drawing/2010/main">
                <a:noFill/>
              </a14:hiddenFill>
            </a:ext>
          </a:extLst>
        </p:spPr>
      </p:cxnSp>
      <p:cxnSp>
        <p:nvCxnSpPr>
          <p:cNvPr id="51206" name="Rechte verbindingslijn met pijl 6"/>
          <p:cNvCxnSpPr>
            <a:cxnSpLocks noChangeShapeType="1"/>
          </p:cNvCxnSpPr>
          <p:nvPr/>
        </p:nvCxnSpPr>
        <p:spPr bwMode="auto">
          <a:xfrm flipH="1" flipV="1">
            <a:off x="4140200" y="2852738"/>
            <a:ext cx="936625" cy="360362"/>
          </a:xfrm>
          <a:prstGeom prst="straightConnector1">
            <a:avLst/>
          </a:prstGeom>
          <a:noFill/>
          <a:ln w="28575" algn="ctr">
            <a:solidFill>
              <a:schemeClr val="tx1"/>
            </a:solidFill>
            <a:round/>
            <a:headEnd/>
            <a:tailEnd type="triangle" w="med" len="med"/>
          </a:ln>
          <a:extLst>
            <a:ext uri="{909E8E84-426E-40DD-AFC4-6F175D3DCCD1}">
              <a14:hiddenFill xmlns:a14="http://schemas.microsoft.com/office/drawing/2010/main">
                <a:noFill/>
              </a14:hiddenFill>
            </a:ext>
          </a:extLst>
        </p:spPr>
      </p:cxnSp>
    </p:spTree>
    <p:extLst>
      <p:ext uri="{BB962C8B-B14F-4D97-AF65-F5344CB8AC3E}">
        <p14:creationId xmlns:p14="http://schemas.microsoft.com/office/powerpoint/2010/main" val="206109474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Titel 2"/>
          <p:cNvSpPr>
            <a:spLocks noGrp="1"/>
          </p:cNvSpPr>
          <p:nvPr>
            <p:ph type="title"/>
          </p:nvPr>
        </p:nvSpPr>
        <p:spPr>
          <a:xfrm>
            <a:off x="827088" y="0"/>
            <a:ext cx="7705725" cy="1143000"/>
          </a:xfrm>
        </p:spPr>
        <p:txBody>
          <a:bodyPr/>
          <a:lstStyle/>
          <a:p>
            <a:r>
              <a:rPr lang="nl-NL" altLang="nl-NL" smtClean="0">
                <a:latin typeface="Arial" panose="020B0604020202020204" pitchFamily="34" charset="0"/>
              </a:rPr>
              <a:t>B2: argumentatie</a:t>
            </a:r>
          </a:p>
        </p:txBody>
      </p:sp>
      <p:sp>
        <p:nvSpPr>
          <p:cNvPr id="52227" name="Tijdelijke aanduiding voor inhoud 1"/>
          <p:cNvSpPr>
            <a:spLocks noGrp="1"/>
          </p:cNvSpPr>
          <p:nvPr>
            <p:ph idx="1"/>
          </p:nvPr>
        </p:nvSpPr>
        <p:spPr>
          <a:xfrm>
            <a:off x="827088" y="1844675"/>
            <a:ext cx="6985000" cy="4392613"/>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indent="0">
              <a:lnSpc>
                <a:spcPts val="2200"/>
              </a:lnSpc>
              <a:buClr>
                <a:schemeClr val="tx1"/>
              </a:buClr>
              <a:buSzPct val="100000"/>
            </a:pPr>
            <a:r>
              <a:rPr lang="nl-NL" altLang="nl-NL" sz="1800" u="sng" smtClean="0">
                <a:latin typeface="Arial" panose="020B0604020202020204" pitchFamily="34" charset="0"/>
                <a:cs typeface="Arial" panose="020B0604020202020204" pitchFamily="34" charset="0"/>
              </a:rPr>
              <a:t>Nevenschikkende argumentatie</a:t>
            </a:r>
            <a:r>
              <a:rPr lang="nl-NL" altLang="nl-NL" sz="1800" smtClean="0">
                <a:latin typeface="Arial" panose="020B0604020202020204" pitchFamily="34" charset="0"/>
                <a:cs typeface="Arial" panose="020B0604020202020204" pitchFamily="34" charset="0"/>
              </a:rPr>
              <a:t> </a:t>
            </a:r>
            <a:r>
              <a:rPr lang="nl-NL" altLang="nl-NL" sz="1200" smtClean="0">
                <a:latin typeface="Arial" panose="020B0604020202020204" pitchFamily="34" charset="0"/>
                <a:cs typeface="Arial" panose="020B0604020202020204" pitchFamily="34" charset="0"/>
              </a:rPr>
              <a:t>(je hebt </a:t>
            </a:r>
            <a:r>
              <a:rPr lang="nl-NL" altLang="nl-NL" sz="1200" u="sng" smtClean="0">
                <a:latin typeface="Arial" panose="020B0604020202020204" pitchFamily="34" charset="0"/>
                <a:cs typeface="Arial" panose="020B0604020202020204" pitchFamily="34" charset="0"/>
              </a:rPr>
              <a:t>beide</a:t>
            </a:r>
            <a:r>
              <a:rPr lang="nl-NL" altLang="nl-NL" sz="1200" smtClean="0">
                <a:latin typeface="Arial" panose="020B0604020202020204" pitchFamily="34" charset="0"/>
                <a:cs typeface="Arial" panose="020B0604020202020204" pitchFamily="34" charset="0"/>
              </a:rPr>
              <a:t> deelargumenten nodig!)</a:t>
            </a:r>
            <a:endParaRPr lang="nl-NL" altLang="nl-NL" sz="1200" u="sng" smtClean="0">
              <a:latin typeface="Arial" panose="020B0604020202020204" pitchFamily="34" charset="0"/>
              <a:cs typeface="Arial" panose="020B0604020202020204" pitchFamily="34" charset="0"/>
            </a:endParaRPr>
          </a:p>
          <a:p>
            <a:pPr marL="0" indent="0">
              <a:lnSpc>
                <a:spcPts val="2200"/>
              </a:lnSpc>
              <a:buClr>
                <a:schemeClr val="tx1"/>
              </a:buClr>
              <a:buSzPct val="100000"/>
            </a:pPr>
            <a:endParaRPr lang="nl-NL" altLang="nl-NL" sz="1800" smtClean="0">
              <a:latin typeface="Arial" panose="020B0604020202020204" pitchFamily="34" charset="0"/>
              <a:cs typeface="Arial" panose="020B0604020202020204" pitchFamily="34" charset="0"/>
            </a:endParaRPr>
          </a:p>
          <a:p>
            <a:pPr marL="0" indent="0">
              <a:lnSpc>
                <a:spcPts val="2200"/>
              </a:lnSpc>
              <a:buClr>
                <a:schemeClr val="tx1"/>
              </a:buClr>
              <a:buSzPct val="100000"/>
            </a:pPr>
            <a:r>
              <a:rPr lang="nl-NL" altLang="nl-NL" sz="1800" smtClean="0">
                <a:solidFill>
                  <a:srgbClr val="FF6600"/>
                </a:solidFill>
                <a:latin typeface="Arial" panose="020B0604020202020204" pitchFamily="34" charset="0"/>
                <a:cs typeface="Arial" panose="020B0604020202020204" pitchFamily="34" charset="0"/>
              </a:rPr>
              <a:t>	       Standpunt (1)</a:t>
            </a:r>
          </a:p>
          <a:p>
            <a:pPr marL="0" indent="0">
              <a:lnSpc>
                <a:spcPts val="2200"/>
              </a:lnSpc>
              <a:buClr>
                <a:schemeClr val="tx1"/>
              </a:buClr>
              <a:buSzPct val="100000"/>
            </a:pPr>
            <a:endParaRPr lang="nl-NL" altLang="nl-NL" sz="1800" smtClean="0">
              <a:latin typeface="Arial" panose="020B0604020202020204" pitchFamily="34" charset="0"/>
              <a:cs typeface="Arial" panose="020B0604020202020204" pitchFamily="34" charset="0"/>
            </a:endParaRPr>
          </a:p>
          <a:p>
            <a:pPr marL="0" indent="0">
              <a:lnSpc>
                <a:spcPts val="2200"/>
              </a:lnSpc>
              <a:buClr>
                <a:schemeClr val="tx1"/>
              </a:buClr>
              <a:buSzPct val="100000"/>
            </a:pPr>
            <a:r>
              <a:rPr lang="nl-NL" altLang="nl-NL" sz="1800" smtClean="0">
                <a:solidFill>
                  <a:srgbClr val="00B050"/>
                </a:solidFill>
                <a:latin typeface="Arial" panose="020B0604020202020204" pitchFamily="34" charset="0"/>
                <a:cs typeface="Arial" panose="020B0604020202020204" pitchFamily="34" charset="0"/>
              </a:rPr>
              <a:t>Argument (1.1a)	        </a:t>
            </a:r>
            <a:r>
              <a:rPr lang="nl-NL" altLang="nl-NL" sz="1800" smtClean="0">
                <a:solidFill>
                  <a:srgbClr val="00863D"/>
                </a:solidFill>
                <a:latin typeface="Arial" panose="020B0604020202020204" pitchFamily="34" charset="0"/>
                <a:cs typeface="Arial" panose="020B0604020202020204" pitchFamily="34" charset="0"/>
              </a:rPr>
              <a:t>Argument (1.1b)</a:t>
            </a:r>
          </a:p>
          <a:p>
            <a:pPr marL="0" indent="0">
              <a:lnSpc>
                <a:spcPts val="2200"/>
              </a:lnSpc>
              <a:buClr>
                <a:schemeClr val="tx1"/>
              </a:buClr>
              <a:buSzPct val="100000"/>
            </a:pPr>
            <a:endParaRPr lang="nl-NL" altLang="nl-NL" sz="1800" smtClean="0">
              <a:latin typeface="Arial" panose="020B0604020202020204" pitchFamily="34" charset="0"/>
              <a:cs typeface="Arial" panose="020B0604020202020204" pitchFamily="34" charset="0"/>
            </a:endParaRPr>
          </a:p>
          <a:p>
            <a:pPr marL="0" indent="0">
              <a:lnSpc>
                <a:spcPts val="2200"/>
              </a:lnSpc>
              <a:buClr>
                <a:schemeClr val="tx1"/>
              </a:buClr>
              <a:buSzPct val="100000"/>
            </a:pPr>
            <a:r>
              <a:rPr lang="nl-NL" altLang="nl-NL" sz="1800" b="1" smtClean="0">
                <a:latin typeface="Arial" panose="020B0604020202020204" pitchFamily="34" charset="0"/>
                <a:cs typeface="Arial" panose="020B0604020202020204" pitchFamily="34" charset="0"/>
              </a:rPr>
              <a:t>Voorbeeld</a:t>
            </a:r>
          </a:p>
          <a:p>
            <a:pPr marL="0" indent="0">
              <a:lnSpc>
                <a:spcPts val="2200"/>
              </a:lnSpc>
              <a:buClr>
                <a:schemeClr val="tx1"/>
              </a:buClr>
              <a:buSzPct val="100000"/>
            </a:pPr>
            <a:r>
              <a:rPr lang="nl-NL" altLang="nl-NL" sz="1800" smtClean="0">
                <a:solidFill>
                  <a:srgbClr val="FF6600"/>
                </a:solidFill>
                <a:latin typeface="Arial" panose="020B0604020202020204" pitchFamily="34" charset="0"/>
                <a:cs typeface="Arial" panose="020B0604020202020204" pitchFamily="34" charset="0"/>
              </a:rPr>
              <a:t>Feyenoord moet zeker van Ajax kunnen winnen (1),</a:t>
            </a:r>
            <a:r>
              <a:rPr lang="nl-NL" altLang="nl-NL" sz="1800" smtClean="0">
                <a:latin typeface="Arial" panose="020B0604020202020204" pitchFamily="34" charset="0"/>
                <a:cs typeface="Arial" panose="020B0604020202020204" pitchFamily="34" charset="0"/>
              </a:rPr>
              <a:t> </a:t>
            </a:r>
            <a:r>
              <a:rPr lang="nl-NL" altLang="nl-NL" sz="1800" u="sng" smtClean="0">
                <a:solidFill>
                  <a:srgbClr val="00B050"/>
                </a:solidFill>
                <a:latin typeface="Arial" panose="020B0604020202020204" pitchFamily="34" charset="0"/>
                <a:cs typeface="Arial" panose="020B0604020202020204" pitchFamily="34" charset="0"/>
              </a:rPr>
              <a:t>want</a:t>
            </a:r>
            <a:r>
              <a:rPr lang="nl-NL" altLang="nl-NL" sz="1800" smtClean="0">
                <a:solidFill>
                  <a:srgbClr val="00B050"/>
                </a:solidFill>
                <a:latin typeface="Arial" panose="020B0604020202020204" pitchFamily="34" charset="0"/>
                <a:cs typeface="Arial" panose="020B0604020202020204" pitchFamily="34" charset="0"/>
              </a:rPr>
              <a:t> Ajax heeft afgelopen zondag nog van FC Utrecht verloren (1.1a). </a:t>
            </a:r>
            <a:r>
              <a:rPr lang="nl-NL" altLang="nl-NL" sz="1800" u="sng" smtClean="0">
                <a:solidFill>
                  <a:srgbClr val="00863D"/>
                </a:solidFill>
                <a:latin typeface="Arial" panose="020B0604020202020204" pitchFamily="34" charset="0"/>
                <a:cs typeface="Arial" panose="020B0604020202020204" pitchFamily="34" charset="0"/>
              </a:rPr>
              <a:t>Bovendien</a:t>
            </a:r>
            <a:r>
              <a:rPr lang="nl-NL" altLang="nl-NL" sz="1800" smtClean="0">
                <a:solidFill>
                  <a:srgbClr val="00863D"/>
                </a:solidFill>
                <a:latin typeface="Arial" panose="020B0604020202020204" pitchFamily="34" charset="0"/>
                <a:cs typeface="Arial" panose="020B0604020202020204" pitchFamily="34" charset="0"/>
              </a:rPr>
              <a:t> heeft Feyenoord drie weken geleden juist van datzelfde FC Utrecht nog overtuigend gewonnen (1.1b).</a:t>
            </a:r>
          </a:p>
          <a:p>
            <a:pPr marL="0" indent="0">
              <a:lnSpc>
                <a:spcPts val="2200"/>
              </a:lnSpc>
              <a:buClr>
                <a:schemeClr val="tx1"/>
              </a:buClr>
              <a:buSzPct val="100000"/>
            </a:pPr>
            <a:endParaRPr lang="nl-NL" altLang="nl-NL" sz="1800" smtClean="0">
              <a:latin typeface="Arial" panose="020B0604020202020204" pitchFamily="34" charset="0"/>
              <a:cs typeface="Arial" panose="020B0604020202020204" pitchFamily="34" charset="0"/>
            </a:endParaRPr>
          </a:p>
          <a:p>
            <a:pPr marL="0" indent="0">
              <a:lnSpc>
                <a:spcPts val="2200"/>
              </a:lnSpc>
              <a:buClr>
                <a:schemeClr val="tx1"/>
              </a:buClr>
              <a:buSzPct val="100000"/>
            </a:pPr>
            <a:endParaRPr lang="nl-NL" altLang="nl-NL" sz="1800" smtClean="0">
              <a:latin typeface="Arial" panose="020B0604020202020204" pitchFamily="34" charset="0"/>
              <a:cs typeface="Arial" panose="020B0604020202020204" pitchFamily="34" charset="0"/>
            </a:endParaRPr>
          </a:p>
          <a:p>
            <a:pPr marL="0" indent="0">
              <a:lnSpc>
                <a:spcPts val="2200"/>
              </a:lnSpc>
              <a:buClr>
                <a:schemeClr val="tx1"/>
              </a:buClr>
              <a:buSzPct val="100000"/>
            </a:pPr>
            <a:endParaRPr lang="nl-NL" altLang="nl-NL" sz="1800" smtClean="0">
              <a:latin typeface="Arial" panose="020B0604020202020204" pitchFamily="34" charset="0"/>
              <a:cs typeface="Arial" panose="020B0604020202020204" pitchFamily="34" charset="0"/>
            </a:endParaRPr>
          </a:p>
          <a:p>
            <a:pPr marL="0" indent="0">
              <a:lnSpc>
                <a:spcPts val="2200"/>
              </a:lnSpc>
              <a:buClr>
                <a:schemeClr val="tx1"/>
              </a:buClr>
              <a:buSzPct val="100000"/>
            </a:pPr>
            <a:endParaRPr lang="nl-NL" altLang="nl-NL" sz="1800" smtClean="0">
              <a:latin typeface="Arial" panose="020B0604020202020204" pitchFamily="34" charset="0"/>
              <a:cs typeface="Arial" panose="020B0604020202020204" pitchFamily="34" charset="0"/>
            </a:endParaRPr>
          </a:p>
          <a:p>
            <a:pPr marL="938213" lvl="1" indent="-358775">
              <a:lnSpc>
                <a:spcPts val="2200"/>
              </a:lnSpc>
              <a:buClr>
                <a:schemeClr val="tx1"/>
              </a:buClr>
              <a:buSzPct val="100000"/>
              <a:buFont typeface="Lucida Grande" charset="0"/>
              <a:buChar char="▸"/>
            </a:pPr>
            <a:endParaRPr lang="nl-NL" altLang="nl-NL" smtClean="0">
              <a:latin typeface="Arial" panose="020B0604020202020204" pitchFamily="34" charset="0"/>
              <a:cs typeface="Arial" panose="020B0604020202020204" pitchFamily="34" charset="0"/>
            </a:endParaRPr>
          </a:p>
          <a:p>
            <a:pPr marL="938213" lvl="1" indent="-358775">
              <a:lnSpc>
                <a:spcPts val="2200"/>
              </a:lnSpc>
              <a:buClr>
                <a:schemeClr val="tx1"/>
              </a:buClr>
              <a:buSzPct val="100000"/>
              <a:buFont typeface="Lucida Grande" charset="0"/>
              <a:buChar char="▸"/>
            </a:pPr>
            <a:endParaRPr lang="nl-NL" altLang="nl-NL" smtClean="0">
              <a:latin typeface="Arial" panose="020B0604020202020204" pitchFamily="34" charset="0"/>
              <a:cs typeface="Arial" panose="020B0604020202020204" pitchFamily="34" charset="0"/>
            </a:endParaRPr>
          </a:p>
          <a:p>
            <a:pPr marL="938213" lvl="1" indent="-358775">
              <a:lnSpc>
                <a:spcPts val="2200"/>
              </a:lnSpc>
              <a:buClr>
                <a:schemeClr val="tx1"/>
              </a:buClr>
              <a:buSzPct val="100000"/>
              <a:buFont typeface="Lucida Grande" charset="0"/>
              <a:buChar char="▸"/>
            </a:pPr>
            <a:endParaRPr lang="en-US" altLang="nl-NL" smtClean="0">
              <a:latin typeface="Arial" panose="020B0604020202020204" pitchFamily="34" charset="0"/>
              <a:cs typeface="Arial" panose="020B0604020202020204" pitchFamily="34" charset="0"/>
            </a:endParaRPr>
          </a:p>
          <a:p>
            <a:pPr marL="938213" lvl="1" indent="-358775">
              <a:lnSpc>
                <a:spcPts val="2200"/>
              </a:lnSpc>
              <a:buClr>
                <a:schemeClr val="tx1"/>
              </a:buClr>
              <a:buSzPct val="100000"/>
              <a:buFont typeface="Lucida Grande" charset="0"/>
              <a:buChar char="▸"/>
            </a:pPr>
            <a:endParaRPr lang="nl-NL" altLang="nl-NL" sz="1400" smtClean="0">
              <a:latin typeface="Arial" panose="020B0604020202020204" pitchFamily="34" charset="0"/>
              <a:cs typeface="Arial" panose="020B0604020202020204" pitchFamily="34" charset="0"/>
            </a:endParaRPr>
          </a:p>
        </p:txBody>
      </p:sp>
      <p:cxnSp>
        <p:nvCxnSpPr>
          <p:cNvPr id="52228" name="Rechte verbindingslijn met pijl 2"/>
          <p:cNvCxnSpPr>
            <a:cxnSpLocks noChangeShapeType="1"/>
          </p:cNvCxnSpPr>
          <p:nvPr/>
        </p:nvCxnSpPr>
        <p:spPr bwMode="auto">
          <a:xfrm flipV="1">
            <a:off x="2916238" y="2852738"/>
            <a:ext cx="0" cy="504825"/>
          </a:xfrm>
          <a:prstGeom prst="straightConnector1">
            <a:avLst/>
          </a:prstGeom>
          <a:noFill/>
          <a:ln w="28575" algn="ctr">
            <a:solidFill>
              <a:schemeClr val="tx1"/>
            </a:solidFill>
            <a:round/>
            <a:headEnd/>
            <a:tailEnd type="triangle" w="med" len="med"/>
          </a:ln>
          <a:extLst>
            <a:ext uri="{909E8E84-426E-40DD-AFC4-6F175D3DCCD1}">
              <a14:hiddenFill xmlns:a14="http://schemas.microsoft.com/office/drawing/2010/main">
                <a:noFill/>
              </a14:hiddenFill>
            </a:ext>
          </a:extLst>
        </p:spPr>
      </p:cxnSp>
      <p:cxnSp>
        <p:nvCxnSpPr>
          <p:cNvPr id="52229" name="Rechte verbindingslijn met pijl 5"/>
          <p:cNvCxnSpPr>
            <a:cxnSpLocks noChangeShapeType="1"/>
          </p:cNvCxnSpPr>
          <p:nvPr/>
        </p:nvCxnSpPr>
        <p:spPr bwMode="auto">
          <a:xfrm flipH="1">
            <a:off x="2700338" y="3357563"/>
            <a:ext cx="503237" cy="0"/>
          </a:xfrm>
          <a:prstGeom prst="straightConnector1">
            <a:avLst/>
          </a:prstGeom>
          <a:noFill/>
          <a:ln w="28575" algn="ctr">
            <a:solidFill>
              <a:schemeClr val="tx1"/>
            </a:solidFill>
            <a:round/>
            <a:headEnd type="triangle" w="med" len="med"/>
            <a:tailEnd type="triangle" w="med" len="med"/>
          </a:ln>
          <a:extLst>
            <a:ext uri="{909E8E84-426E-40DD-AFC4-6F175D3DCCD1}">
              <a14:hiddenFill xmlns:a14="http://schemas.microsoft.com/office/drawing/2010/main">
                <a:noFill/>
              </a14:hiddenFill>
            </a:ext>
          </a:extLst>
        </p:spPr>
      </p:cxnSp>
    </p:spTree>
    <p:extLst>
      <p:ext uri="{BB962C8B-B14F-4D97-AF65-F5344CB8AC3E}">
        <p14:creationId xmlns:p14="http://schemas.microsoft.com/office/powerpoint/2010/main" val="390661496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Titel 2"/>
          <p:cNvSpPr>
            <a:spLocks noGrp="1"/>
          </p:cNvSpPr>
          <p:nvPr>
            <p:ph type="title"/>
          </p:nvPr>
        </p:nvSpPr>
        <p:spPr>
          <a:xfrm>
            <a:off x="827088" y="0"/>
            <a:ext cx="7705725" cy="1143000"/>
          </a:xfrm>
        </p:spPr>
        <p:txBody>
          <a:bodyPr/>
          <a:lstStyle/>
          <a:p>
            <a:r>
              <a:rPr lang="nl-NL" altLang="nl-NL" smtClean="0">
                <a:latin typeface="Arial" panose="020B0604020202020204" pitchFamily="34" charset="0"/>
              </a:rPr>
              <a:t>B2: argumentatie</a:t>
            </a:r>
          </a:p>
        </p:txBody>
      </p:sp>
      <p:sp>
        <p:nvSpPr>
          <p:cNvPr id="53251" name="Tijdelijke aanduiding voor inhoud 1"/>
          <p:cNvSpPr>
            <a:spLocks noGrp="1"/>
          </p:cNvSpPr>
          <p:nvPr>
            <p:ph idx="1"/>
          </p:nvPr>
        </p:nvSpPr>
        <p:spPr>
          <a:xfrm>
            <a:off x="827088" y="1665288"/>
            <a:ext cx="7416800" cy="5192712"/>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indent="0">
              <a:lnSpc>
                <a:spcPts val="2200"/>
              </a:lnSpc>
              <a:buClr>
                <a:schemeClr val="tx1"/>
              </a:buClr>
              <a:buSzPct val="100000"/>
            </a:pPr>
            <a:r>
              <a:rPr lang="nl-NL" altLang="nl-NL" sz="1800" u="sng" smtClean="0">
                <a:latin typeface="Arial" panose="020B0604020202020204" pitchFamily="34" charset="0"/>
                <a:cs typeface="Arial" panose="020B0604020202020204" pitchFamily="34" charset="0"/>
              </a:rPr>
              <a:t>Onderschikkende argumentatie</a:t>
            </a:r>
            <a:r>
              <a:rPr lang="nl-NL" altLang="nl-NL" sz="1800" smtClean="0">
                <a:latin typeface="Arial" panose="020B0604020202020204" pitchFamily="34" charset="0"/>
                <a:cs typeface="Arial" panose="020B0604020202020204" pitchFamily="34" charset="0"/>
              </a:rPr>
              <a:t> </a:t>
            </a:r>
            <a:r>
              <a:rPr lang="nl-NL" altLang="nl-NL" sz="1200" smtClean="0">
                <a:latin typeface="Arial" panose="020B0604020202020204" pitchFamily="34" charset="0"/>
                <a:cs typeface="Arial" panose="020B0604020202020204" pitchFamily="34" charset="0"/>
              </a:rPr>
              <a:t>(argumenten worden ondersteund door subargumenten)</a:t>
            </a:r>
            <a:endParaRPr lang="nl-NL" altLang="nl-NL" sz="1200" u="sng" smtClean="0">
              <a:latin typeface="Arial" panose="020B0604020202020204" pitchFamily="34" charset="0"/>
              <a:cs typeface="Arial" panose="020B0604020202020204" pitchFamily="34" charset="0"/>
            </a:endParaRPr>
          </a:p>
          <a:p>
            <a:pPr marL="0" indent="0">
              <a:lnSpc>
                <a:spcPts val="2200"/>
              </a:lnSpc>
              <a:buClr>
                <a:schemeClr val="tx1"/>
              </a:buClr>
              <a:buSzPct val="100000"/>
            </a:pPr>
            <a:endParaRPr lang="nl-NL" altLang="nl-NL" sz="1800" smtClean="0">
              <a:latin typeface="Arial" panose="020B0604020202020204" pitchFamily="34" charset="0"/>
              <a:cs typeface="Arial" panose="020B0604020202020204" pitchFamily="34" charset="0"/>
            </a:endParaRPr>
          </a:p>
          <a:p>
            <a:pPr marL="0" indent="0">
              <a:lnSpc>
                <a:spcPts val="2200"/>
              </a:lnSpc>
              <a:buClr>
                <a:schemeClr val="tx1"/>
              </a:buClr>
              <a:buSzPct val="100000"/>
            </a:pPr>
            <a:r>
              <a:rPr lang="nl-NL" altLang="nl-NL" sz="1600" smtClean="0">
                <a:solidFill>
                  <a:srgbClr val="FF6600"/>
                </a:solidFill>
                <a:latin typeface="Arial" panose="020B0604020202020204" pitchFamily="34" charset="0"/>
                <a:cs typeface="Arial" panose="020B0604020202020204" pitchFamily="34" charset="0"/>
              </a:rPr>
              <a:t>Standpunt (1)</a:t>
            </a:r>
          </a:p>
          <a:p>
            <a:pPr marL="0" indent="0">
              <a:lnSpc>
                <a:spcPts val="2200"/>
              </a:lnSpc>
              <a:buClr>
                <a:schemeClr val="tx1"/>
              </a:buClr>
              <a:buSzPct val="100000"/>
            </a:pPr>
            <a:endParaRPr lang="nl-NL" altLang="nl-NL" sz="1600" smtClean="0">
              <a:latin typeface="Arial" panose="020B0604020202020204" pitchFamily="34" charset="0"/>
              <a:cs typeface="Arial" panose="020B0604020202020204" pitchFamily="34" charset="0"/>
            </a:endParaRPr>
          </a:p>
          <a:p>
            <a:pPr marL="0" indent="0">
              <a:lnSpc>
                <a:spcPts val="2200"/>
              </a:lnSpc>
              <a:buClr>
                <a:schemeClr val="tx1"/>
              </a:buClr>
              <a:buSzPct val="100000"/>
            </a:pPr>
            <a:r>
              <a:rPr lang="nl-NL" altLang="nl-NL" sz="1600" smtClean="0">
                <a:solidFill>
                  <a:srgbClr val="00B050"/>
                </a:solidFill>
                <a:latin typeface="Arial" panose="020B0604020202020204" pitchFamily="34" charset="0"/>
                <a:cs typeface="Arial" panose="020B0604020202020204" pitchFamily="34" charset="0"/>
              </a:rPr>
              <a:t>Argument (1.1)</a:t>
            </a:r>
          </a:p>
          <a:p>
            <a:pPr marL="0" indent="0">
              <a:lnSpc>
                <a:spcPts val="2200"/>
              </a:lnSpc>
              <a:buClr>
                <a:schemeClr val="tx1"/>
              </a:buClr>
              <a:buSzPct val="100000"/>
            </a:pPr>
            <a:endParaRPr lang="nl-NL" altLang="nl-NL" sz="1600" smtClean="0">
              <a:solidFill>
                <a:srgbClr val="00B050"/>
              </a:solidFill>
              <a:latin typeface="Arial" panose="020B0604020202020204" pitchFamily="34" charset="0"/>
              <a:cs typeface="Arial" panose="020B0604020202020204" pitchFamily="34" charset="0"/>
            </a:endParaRPr>
          </a:p>
          <a:p>
            <a:pPr marL="0" indent="0">
              <a:lnSpc>
                <a:spcPts val="2200"/>
              </a:lnSpc>
              <a:buClr>
                <a:schemeClr val="tx1"/>
              </a:buClr>
              <a:buSzPct val="100000"/>
            </a:pPr>
            <a:r>
              <a:rPr lang="nl-NL" altLang="nl-NL" sz="1600" smtClean="0">
                <a:solidFill>
                  <a:srgbClr val="00863D"/>
                </a:solidFill>
                <a:latin typeface="Arial" panose="020B0604020202020204" pitchFamily="34" charset="0"/>
                <a:cs typeface="Arial" panose="020B0604020202020204" pitchFamily="34" charset="0"/>
              </a:rPr>
              <a:t>Subargument (1.1.1)</a:t>
            </a:r>
          </a:p>
          <a:p>
            <a:pPr marL="0" indent="0">
              <a:lnSpc>
                <a:spcPts val="2200"/>
              </a:lnSpc>
              <a:buClr>
                <a:schemeClr val="tx1"/>
              </a:buClr>
              <a:buSzPct val="100000"/>
            </a:pPr>
            <a:endParaRPr lang="nl-NL" altLang="nl-NL" sz="1600" smtClean="0">
              <a:solidFill>
                <a:srgbClr val="00863D"/>
              </a:solidFill>
              <a:latin typeface="Arial" panose="020B0604020202020204" pitchFamily="34" charset="0"/>
              <a:cs typeface="Arial" panose="020B0604020202020204" pitchFamily="34" charset="0"/>
            </a:endParaRPr>
          </a:p>
          <a:p>
            <a:pPr marL="0" indent="0">
              <a:lnSpc>
                <a:spcPts val="2200"/>
              </a:lnSpc>
              <a:buClr>
                <a:schemeClr val="tx1"/>
              </a:buClr>
              <a:buSzPct val="100000"/>
            </a:pPr>
            <a:r>
              <a:rPr lang="nl-NL" altLang="nl-NL" sz="1600" smtClean="0">
                <a:solidFill>
                  <a:srgbClr val="005426"/>
                </a:solidFill>
                <a:latin typeface="Arial" panose="020B0604020202020204" pitchFamily="34" charset="0"/>
                <a:cs typeface="Arial" panose="020B0604020202020204" pitchFamily="34" charset="0"/>
              </a:rPr>
              <a:t>Subsubargument (1.1.1.1)</a:t>
            </a:r>
            <a:endParaRPr lang="nl-NL" altLang="nl-NL" sz="1600" smtClean="0">
              <a:solidFill>
                <a:srgbClr val="00863D"/>
              </a:solidFill>
              <a:latin typeface="Arial" panose="020B0604020202020204" pitchFamily="34" charset="0"/>
              <a:cs typeface="Arial" panose="020B0604020202020204" pitchFamily="34" charset="0"/>
            </a:endParaRPr>
          </a:p>
          <a:p>
            <a:pPr marL="0" indent="0">
              <a:lnSpc>
                <a:spcPts val="2200"/>
              </a:lnSpc>
              <a:buClr>
                <a:schemeClr val="tx1"/>
              </a:buClr>
              <a:buSzPct val="100000"/>
            </a:pPr>
            <a:endParaRPr lang="nl-NL" altLang="nl-NL" sz="1600" smtClean="0">
              <a:latin typeface="Arial" panose="020B0604020202020204" pitchFamily="34" charset="0"/>
              <a:cs typeface="Arial" panose="020B0604020202020204" pitchFamily="34" charset="0"/>
            </a:endParaRPr>
          </a:p>
          <a:p>
            <a:pPr marL="0" indent="0">
              <a:lnSpc>
                <a:spcPts val="2200"/>
              </a:lnSpc>
              <a:buClr>
                <a:schemeClr val="tx1"/>
              </a:buClr>
              <a:buSzPct val="100000"/>
            </a:pPr>
            <a:r>
              <a:rPr lang="nl-NL" altLang="nl-NL" sz="1600" b="1" smtClean="0">
                <a:latin typeface="Arial" panose="020B0604020202020204" pitchFamily="34" charset="0"/>
                <a:cs typeface="Arial" panose="020B0604020202020204" pitchFamily="34" charset="0"/>
              </a:rPr>
              <a:t>Voorbeeld</a:t>
            </a:r>
          </a:p>
          <a:p>
            <a:pPr marL="0" indent="0">
              <a:lnSpc>
                <a:spcPts val="2200"/>
              </a:lnSpc>
              <a:buClr>
                <a:schemeClr val="tx1"/>
              </a:buClr>
              <a:buSzPct val="100000"/>
            </a:pPr>
            <a:r>
              <a:rPr lang="nl-NL" altLang="nl-NL" sz="1600" smtClean="0">
                <a:solidFill>
                  <a:srgbClr val="FF6600"/>
                </a:solidFill>
                <a:latin typeface="Arial" panose="020B0604020202020204" pitchFamily="34" charset="0"/>
                <a:cs typeface="Arial" panose="020B0604020202020204" pitchFamily="34" charset="0"/>
              </a:rPr>
              <a:t>Ik vind dat je alleen muziek mag downloaden als je er ook voor betaalt (1),</a:t>
            </a:r>
            <a:r>
              <a:rPr lang="nl-NL" altLang="nl-NL" sz="1600" smtClean="0">
                <a:latin typeface="Arial" panose="020B0604020202020204" pitchFamily="34" charset="0"/>
                <a:cs typeface="Arial" panose="020B0604020202020204" pitchFamily="34" charset="0"/>
              </a:rPr>
              <a:t> </a:t>
            </a:r>
            <a:br>
              <a:rPr lang="nl-NL" altLang="nl-NL" sz="1600" smtClean="0">
                <a:latin typeface="Arial" panose="020B0604020202020204" pitchFamily="34" charset="0"/>
                <a:cs typeface="Arial" panose="020B0604020202020204" pitchFamily="34" charset="0"/>
              </a:rPr>
            </a:br>
            <a:r>
              <a:rPr lang="nl-NL" altLang="nl-NL" sz="1600" u="sng" smtClean="0">
                <a:solidFill>
                  <a:srgbClr val="00B050"/>
                </a:solidFill>
                <a:latin typeface="Arial" panose="020B0604020202020204" pitchFamily="34" charset="0"/>
                <a:cs typeface="Arial" panose="020B0604020202020204" pitchFamily="34" charset="0"/>
              </a:rPr>
              <a:t>want</a:t>
            </a:r>
            <a:r>
              <a:rPr lang="nl-NL" altLang="nl-NL" sz="1600" smtClean="0">
                <a:solidFill>
                  <a:srgbClr val="00B050"/>
                </a:solidFill>
                <a:latin typeface="Arial" panose="020B0604020202020204" pitchFamily="34" charset="0"/>
                <a:cs typeface="Arial" panose="020B0604020202020204" pitchFamily="34" charset="0"/>
              </a:rPr>
              <a:t> dat is wel zo eerlijk ten aanzien van de artiest (1.1).</a:t>
            </a:r>
            <a:r>
              <a:rPr lang="nl-NL" altLang="nl-NL" sz="1600" smtClean="0">
                <a:solidFill>
                  <a:srgbClr val="00863D"/>
                </a:solidFill>
                <a:latin typeface="Arial" panose="020B0604020202020204" pitchFamily="34" charset="0"/>
                <a:cs typeface="Arial" panose="020B0604020202020204" pitchFamily="34" charset="0"/>
              </a:rPr>
              <a:t> Die loopt namelijk inkomsten mis door dat gratis downloaden (1.1.1) </a:t>
            </a:r>
            <a:r>
              <a:rPr lang="nl-NL" altLang="nl-NL" sz="1600" smtClean="0">
                <a:solidFill>
                  <a:srgbClr val="005426"/>
                </a:solidFill>
                <a:latin typeface="Arial" panose="020B0604020202020204" pitchFamily="34" charset="0"/>
                <a:cs typeface="Arial" panose="020B0604020202020204" pitchFamily="34" charset="0"/>
              </a:rPr>
              <a:t>Ik las laatst over een </a:t>
            </a:r>
            <a:br>
              <a:rPr lang="nl-NL" altLang="nl-NL" sz="1600" smtClean="0">
                <a:solidFill>
                  <a:srgbClr val="005426"/>
                </a:solidFill>
                <a:latin typeface="Arial" panose="020B0604020202020204" pitchFamily="34" charset="0"/>
                <a:cs typeface="Arial" panose="020B0604020202020204" pitchFamily="34" charset="0"/>
              </a:rPr>
            </a:br>
            <a:r>
              <a:rPr lang="nl-NL" altLang="nl-NL" sz="1600" smtClean="0">
                <a:solidFill>
                  <a:srgbClr val="005426"/>
                </a:solidFill>
                <a:latin typeface="Arial" panose="020B0604020202020204" pitchFamily="34" charset="0"/>
                <a:cs typeface="Arial" panose="020B0604020202020204" pitchFamily="34" charset="0"/>
              </a:rPr>
              <a:t>bekende artiest die er maar een baan bij heeft genomen, omdat hij zo weinig verdient (1.1.1.1).</a:t>
            </a:r>
          </a:p>
          <a:p>
            <a:pPr marL="0" indent="0">
              <a:lnSpc>
                <a:spcPts val="2200"/>
              </a:lnSpc>
              <a:buClr>
                <a:schemeClr val="tx1"/>
              </a:buClr>
              <a:buSzPct val="100000"/>
            </a:pPr>
            <a:endParaRPr lang="nl-NL" altLang="nl-NL" sz="1800" smtClean="0">
              <a:latin typeface="Arial" panose="020B0604020202020204" pitchFamily="34" charset="0"/>
              <a:cs typeface="Arial" panose="020B0604020202020204" pitchFamily="34" charset="0"/>
            </a:endParaRPr>
          </a:p>
          <a:p>
            <a:pPr marL="0" indent="0">
              <a:lnSpc>
                <a:spcPts val="2200"/>
              </a:lnSpc>
              <a:buClr>
                <a:schemeClr val="tx1"/>
              </a:buClr>
              <a:buSzPct val="100000"/>
            </a:pPr>
            <a:endParaRPr lang="nl-NL" altLang="nl-NL" sz="1800" smtClean="0">
              <a:latin typeface="Arial" panose="020B0604020202020204" pitchFamily="34" charset="0"/>
              <a:cs typeface="Arial" panose="020B0604020202020204" pitchFamily="34" charset="0"/>
            </a:endParaRPr>
          </a:p>
          <a:p>
            <a:pPr marL="0" indent="0">
              <a:lnSpc>
                <a:spcPts val="2200"/>
              </a:lnSpc>
              <a:buClr>
                <a:schemeClr val="tx1"/>
              </a:buClr>
              <a:buSzPct val="100000"/>
            </a:pPr>
            <a:endParaRPr lang="nl-NL" altLang="nl-NL" sz="1800" smtClean="0">
              <a:latin typeface="Arial" panose="020B0604020202020204" pitchFamily="34" charset="0"/>
              <a:cs typeface="Arial" panose="020B0604020202020204" pitchFamily="34" charset="0"/>
            </a:endParaRPr>
          </a:p>
          <a:p>
            <a:pPr marL="0" indent="0">
              <a:lnSpc>
                <a:spcPts val="2200"/>
              </a:lnSpc>
              <a:buClr>
                <a:schemeClr val="tx1"/>
              </a:buClr>
              <a:buSzPct val="100000"/>
            </a:pPr>
            <a:endParaRPr lang="nl-NL" altLang="nl-NL" sz="1800" smtClean="0">
              <a:latin typeface="Arial" panose="020B0604020202020204" pitchFamily="34" charset="0"/>
              <a:cs typeface="Arial" panose="020B0604020202020204" pitchFamily="34" charset="0"/>
            </a:endParaRPr>
          </a:p>
          <a:p>
            <a:pPr marL="938213" lvl="1" indent="-358775">
              <a:lnSpc>
                <a:spcPts val="2200"/>
              </a:lnSpc>
              <a:buClr>
                <a:schemeClr val="tx1"/>
              </a:buClr>
              <a:buSzPct val="100000"/>
              <a:buFont typeface="Lucida Grande" charset="0"/>
              <a:buChar char="▸"/>
            </a:pPr>
            <a:endParaRPr lang="nl-NL" altLang="nl-NL" smtClean="0">
              <a:latin typeface="Arial" panose="020B0604020202020204" pitchFamily="34" charset="0"/>
              <a:cs typeface="Arial" panose="020B0604020202020204" pitchFamily="34" charset="0"/>
            </a:endParaRPr>
          </a:p>
          <a:p>
            <a:pPr marL="938213" lvl="1" indent="-358775">
              <a:lnSpc>
                <a:spcPts val="2200"/>
              </a:lnSpc>
              <a:buClr>
                <a:schemeClr val="tx1"/>
              </a:buClr>
              <a:buSzPct val="100000"/>
              <a:buFont typeface="Lucida Grande" charset="0"/>
              <a:buChar char="▸"/>
            </a:pPr>
            <a:endParaRPr lang="nl-NL" altLang="nl-NL" smtClean="0">
              <a:latin typeface="Arial" panose="020B0604020202020204" pitchFamily="34" charset="0"/>
              <a:cs typeface="Arial" panose="020B0604020202020204" pitchFamily="34" charset="0"/>
            </a:endParaRPr>
          </a:p>
          <a:p>
            <a:pPr marL="938213" lvl="1" indent="-358775">
              <a:lnSpc>
                <a:spcPts val="2200"/>
              </a:lnSpc>
              <a:buClr>
                <a:schemeClr val="tx1"/>
              </a:buClr>
              <a:buSzPct val="100000"/>
              <a:buFont typeface="Lucida Grande" charset="0"/>
              <a:buChar char="▸"/>
            </a:pPr>
            <a:endParaRPr lang="en-US" altLang="nl-NL" smtClean="0">
              <a:latin typeface="Arial" panose="020B0604020202020204" pitchFamily="34" charset="0"/>
              <a:cs typeface="Arial" panose="020B0604020202020204" pitchFamily="34" charset="0"/>
            </a:endParaRPr>
          </a:p>
          <a:p>
            <a:pPr marL="938213" lvl="1" indent="-358775">
              <a:lnSpc>
                <a:spcPts val="2200"/>
              </a:lnSpc>
              <a:buClr>
                <a:schemeClr val="tx1"/>
              </a:buClr>
              <a:buSzPct val="100000"/>
              <a:buFont typeface="Lucida Grande" charset="0"/>
              <a:buChar char="▸"/>
            </a:pPr>
            <a:endParaRPr lang="nl-NL" altLang="nl-NL" sz="1400" smtClean="0">
              <a:latin typeface="Arial" panose="020B0604020202020204" pitchFamily="34" charset="0"/>
              <a:cs typeface="Arial" panose="020B0604020202020204" pitchFamily="34" charset="0"/>
            </a:endParaRPr>
          </a:p>
        </p:txBody>
      </p:sp>
      <p:cxnSp>
        <p:nvCxnSpPr>
          <p:cNvPr id="53252" name="Rechte verbindingslijn met pijl 2"/>
          <p:cNvCxnSpPr>
            <a:cxnSpLocks noChangeShapeType="1"/>
          </p:cNvCxnSpPr>
          <p:nvPr/>
        </p:nvCxnSpPr>
        <p:spPr bwMode="auto">
          <a:xfrm flipV="1">
            <a:off x="1476375" y="2708275"/>
            <a:ext cx="0" cy="360363"/>
          </a:xfrm>
          <a:prstGeom prst="straightConnector1">
            <a:avLst/>
          </a:prstGeom>
          <a:noFill/>
          <a:ln w="28575" algn="ctr">
            <a:solidFill>
              <a:schemeClr val="tx1"/>
            </a:solidFill>
            <a:round/>
            <a:headEnd/>
            <a:tailEnd type="triangle" w="med" len="med"/>
          </a:ln>
          <a:extLst>
            <a:ext uri="{909E8E84-426E-40DD-AFC4-6F175D3DCCD1}">
              <a14:hiddenFill xmlns:a14="http://schemas.microsoft.com/office/drawing/2010/main">
                <a:noFill/>
              </a14:hiddenFill>
            </a:ext>
          </a:extLst>
        </p:spPr>
      </p:cxnSp>
      <p:cxnSp>
        <p:nvCxnSpPr>
          <p:cNvPr id="53253" name="Rechte verbindingslijn met pijl 7"/>
          <p:cNvCxnSpPr>
            <a:cxnSpLocks noChangeShapeType="1"/>
          </p:cNvCxnSpPr>
          <p:nvPr/>
        </p:nvCxnSpPr>
        <p:spPr bwMode="auto">
          <a:xfrm flipV="1">
            <a:off x="1476375" y="3357563"/>
            <a:ext cx="0" cy="358775"/>
          </a:xfrm>
          <a:prstGeom prst="straightConnector1">
            <a:avLst/>
          </a:prstGeom>
          <a:noFill/>
          <a:ln w="28575" algn="ctr">
            <a:solidFill>
              <a:schemeClr val="tx1"/>
            </a:solidFill>
            <a:round/>
            <a:headEnd/>
            <a:tailEnd type="triangle" w="med" len="med"/>
          </a:ln>
          <a:extLst>
            <a:ext uri="{909E8E84-426E-40DD-AFC4-6F175D3DCCD1}">
              <a14:hiddenFill xmlns:a14="http://schemas.microsoft.com/office/drawing/2010/main">
                <a:noFill/>
              </a14:hiddenFill>
            </a:ext>
          </a:extLst>
        </p:spPr>
      </p:cxnSp>
      <p:cxnSp>
        <p:nvCxnSpPr>
          <p:cNvPr id="53254" name="Rechte verbindingslijn met pijl 8"/>
          <p:cNvCxnSpPr>
            <a:cxnSpLocks noChangeShapeType="1"/>
          </p:cNvCxnSpPr>
          <p:nvPr/>
        </p:nvCxnSpPr>
        <p:spPr bwMode="auto">
          <a:xfrm flipV="1">
            <a:off x="1476375" y="4005263"/>
            <a:ext cx="0" cy="360362"/>
          </a:xfrm>
          <a:prstGeom prst="straightConnector1">
            <a:avLst/>
          </a:prstGeom>
          <a:noFill/>
          <a:ln w="28575" algn="ctr">
            <a:solidFill>
              <a:schemeClr val="tx1"/>
            </a:solidFill>
            <a:round/>
            <a:headEnd/>
            <a:tailEnd type="triangle" w="med" len="med"/>
          </a:ln>
          <a:extLst>
            <a:ext uri="{909E8E84-426E-40DD-AFC4-6F175D3DCCD1}">
              <a14:hiddenFill xmlns:a14="http://schemas.microsoft.com/office/drawing/2010/main">
                <a:noFill/>
              </a14:hiddenFill>
            </a:ext>
          </a:extLst>
        </p:spPr>
      </p:cxnSp>
    </p:spTree>
    <p:extLst>
      <p:ext uri="{BB962C8B-B14F-4D97-AF65-F5344CB8AC3E}">
        <p14:creationId xmlns:p14="http://schemas.microsoft.com/office/powerpoint/2010/main" val="218283515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Titel 2"/>
          <p:cNvSpPr>
            <a:spLocks noGrp="1"/>
          </p:cNvSpPr>
          <p:nvPr>
            <p:ph type="title"/>
          </p:nvPr>
        </p:nvSpPr>
        <p:spPr>
          <a:xfrm>
            <a:off x="827088" y="0"/>
            <a:ext cx="7705725" cy="1143000"/>
          </a:xfrm>
        </p:spPr>
        <p:txBody>
          <a:bodyPr/>
          <a:lstStyle/>
          <a:p>
            <a:r>
              <a:rPr lang="nl-NL" altLang="nl-NL" smtClean="0">
                <a:latin typeface="Arial" panose="020B0604020202020204" pitchFamily="34" charset="0"/>
              </a:rPr>
              <a:t>B2: argumentatie</a:t>
            </a:r>
          </a:p>
        </p:txBody>
      </p:sp>
      <p:sp>
        <p:nvSpPr>
          <p:cNvPr id="27651" name="Tijdelijke aanduiding voor inhoud 1"/>
          <p:cNvSpPr>
            <a:spLocks noGrp="1"/>
          </p:cNvSpPr>
          <p:nvPr>
            <p:ph idx="1"/>
          </p:nvPr>
        </p:nvSpPr>
        <p:spPr>
          <a:xfrm>
            <a:off x="827088" y="1844675"/>
            <a:ext cx="6985000" cy="4392613"/>
          </a:xfr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indent="0">
              <a:lnSpc>
                <a:spcPts val="2200"/>
              </a:lnSpc>
              <a:buClr>
                <a:schemeClr val="tx1"/>
              </a:buClr>
              <a:buSzPct val="100000"/>
              <a:defRPr/>
            </a:pPr>
            <a:r>
              <a:rPr lang="nl-NL" altLang="nl-NL" sz="1800" dirty="0" smtClean="0">
                <a:latin typeface="Arial" panose="020B0604020202020204" pitchFamily="34" charset="0"/>
                <a:cs typeface="Arial" panose="020B0604020202020204" pitchFamily="34" charset="0"/>
              </a:rPr>
              <a:t>Argumentatie moet aan twee criteria voldoen:</a:t>
            </a:r>
          </a:p>
          <a:p>
            <a:pPr marL="0" indent="0">
              <a:lnSpc>
                <a:spcPts val="2200"/>
              </a:lnSpc>
              <a:buClr>
                <a:schemeClr val="tx1"/>
              </a:buClr>
              <a:buSzPct val="100000"/>
              <a:defRPr/>
            </a:pPr>
            <a:endParaRPr lang="nl-NL" altLang="nl-NL" sz="1800" dirty="0">
              <a:latin typeface="Arial" panose="020B0604020202020204" pitchFamily="34" charset="0"/>
              <a:cs typeface="Arial" panose="020B0604020202020204" pitchFamily="34" charset="0"/>
            </a:endParaRPr>
          </a:p>
          <a:p>
            <a:pPr>
              <a:lnSpc>
                <a:spcPts val="2200"/>
              </a:lnSpc>
              <a:buClr>
                <a:schemeClr val="tx1"/>
              </a:buClr>
              <a:buSzPct val="100000"/>
              <a:buFont typeface="Arial" panose="020B0604020202020204" pitchFamily="34" charset="0"/>
              <a:buAutoNum type="arabicPeriod"/>
              <a:defRPr/>
            </a:pPr>
            <a:r>
              <a:rPr lang="nl-NL" altLang="nl-NL" sz="1800" dirty="0" smtClean="0">
                <a:latin typeface="Arial" panose="020B0604020202020204" pitchFamily="34" charset="0"/>
                <a:cs typeface="Arial" panose="020B0604020202020204" pitchFamily="34" charset="0"/>
              </a:rPr>
              <a:t>Kwalitatief: je geeft de beste argumenten</a:t>
            </a:r>
          </a:p>
          <a:p>
            <a:pPr>
              <a:lnSpc>
                <a:spcPts val="2200"/>
              </a:lnSpc>
              <a:buClr>
                <a:schemeClr val="tx1"/>
              </a:buClr>
              <a:buSzPct val="100000"/>
              <a:buFont typeface="Arial" panose="020B0604020202020204" pitchFamily="34" charset="0"/>
              <a:buAutoNum type="arabicPeriod"/>
              <a:defRPr/>
            </a:pPr>
            <a:r>
              <a:rPr lang="nl-NL" altLang="nl-NL" sz="1800" dirty="0" smtClean="0">
                <a:latin typeface="Arial" panose="020B0604020202020204" pitchFamily="34" charset="0"/>
                <a:cs typeface="Arial" panose="020B0604020202020204" pitchFamily="34" charset="0"/>
              </a:rPr>
              <a:t>Kwantitatief: je geeft voldoende argumenten (meer dan 1)</a:t>
            </a:r>
            <a:endParaRPr lang="nl-NL" altLang="nl-NL" sz="1800" dirty="0">
              <a:latin typeface="Arial" panose="020B0604020202020204" pitchFamily="34" charset="0"/>
              <a:cs typeface="Arial" panose="020B0604020202020204" pitchFamily="34" charset="0"/>
            </a:endParaRPr>
          </a:p>
          <a:p>
            <a:pPr>
              <a:lnSpc>
                <a:spcPts val="2200"/>
              </a:lnSpc>
              <a:buClr>
                <a:schemeClr val="tx1"/>
              </a:buClr>
              <a:buSzPct val="100000"/>
              <a:buFont typeface="Arial" panose="020B0604020202020204" pitchFamily="34" charset="0"/>
              <a:buAutoNum type="arabicPeriod"/>
              <a:defRPr/>
            </a:pPr>
            <a:endParaRPr lang="nl-NL" altLang="nl-NL" sz="1800" dirty="0" smtClean="0">
              <a:latin typeface="Arial" panose="020B0604020202020204" pitchFamily="34" charset="0"/>
              <a:cs typeface="Arial" panose="020B0604020202020204" pitchFamily="34" charset="0"/>
            </a:endParaRPr>
          </a:p>
          <a:p>
            <a:pPr marL="0" indent="0">
              <a:lnSpc>
                <a:spcPts val="2200"/>
              </a:lnSpc>
              <a:buClr>
                <a:schemeClr val="tx1"/>
              </a:buClr>
              <a:buSzPct val="100000"/>
              <a:defRPr/>
            </a:pPr>
            <a:r>
              <a:rPr lang="nl-NL" altLang="nl-NL" sz="1800" dirty="0" smtClean="0">
                <a:latin typeface="Arial" panose="020B0604020202020204" pitchFamily="34" charset="0"/>
                <a:cs typeface="Arial" panose="020B0604020202020204" pitchFamily="34" charset="0"/>
              </a:rPr>
              <a:t>Verschillende typen argumentatie:</a:t>
            </a:r>
          </a:p>
          <a:p>
            <a:pPr marL="0" indent="0">
              <a:lnSpc>
                <a:spcPts val="2200"/>
              </a:lnSpc>
              <a:buClr>
                <a:schemeClr val="tx1"/>
              </a:buClr>
              <a:buSzPct val="100000"/>
              <a:defRPr/>
            </a:pPr>
            <a:endParaRPr lang="nl-NL" altLang="nl-NL" sz="1800" dirty="0">
              <a:latin typeface="Arial" panose="020B0604020202020204" pitchFamily="34" charset="0"/>
              <a:cs typeface="Arial" panose="020B0604020202020204" pitchFamily="34" charset="0"/>
            </a:endParaRPr>
          </a:p>
          <a:p>
            <a:pPr>
              <a:lnSpc>
                <a:spcPts val="2200"/>
              </a:lnSpc>
              <a:buClr>
                <a:schemeClr val="tx1"/>
              </a:buClr>
              <a:buSzPct val="100000"/>
              <a:buFont typeface="Arial" panose="020B0604020202020204" pitchFamily="34" charset="0"/>
              <a:buAutoNum type="arabicPeriod"/>
              <a:defRPr/>
            </a:pPr>
            <a:r>
              <a:rPr lang="nl-NL" altLang="nl-NL" sz="1800" dirty="0" smtClean="0">
                <a:latin typeface="Arial" panose="020B0604020202020204" pitchFamily="34" charset="0"/>
                <a:cs typeface="Arial" panose="020B0604020202020204" pitchFamily="34" charset="0"/>
              </a:rPr>
              <a:t>Zakelijk argument: feiten (</a:t>
            </a:r>
            <a:r>
              <a:rPr lang="nl-NL" altLang="nl-NL" sz="1800" b="1" dirty="0" smtClean="0">
                <a:latin typeface="Arial" panose="020B0604020202020204" pitchFamily="34" charset="0"/>
                <a:cs typeface="Arial" panose="020B0604020202020204" pitchFamily="34" charset="0"/>
              </a:rPr>
              <a:t>logos</a:t>
            </a:r>
            <a:r>
              <a:rPr lang="nl-NL" altLang="nl-NL" sz="1800" dirty="0" smtClean="0">
                <a:latin typeface="Arial" panose="020B0604020202020204" pitchFamily="34" charset="0"/>
                <a:cs typeface="Arial" panose="020B0604020202020204" pitchFamily="34" charset="0"/>
              </a:rPr>
              <a:t>)</a:t>
            </a:r>
          </a:p>
          <a:p>
            <a:pPr>
              <a:lnSpc>
                <a:spcPts val="2200"/>
              </a:lnSpc>
              <a:buClr>
                <a:schemeClr val="tx1"/>
              </a:buClr>
              <a:buSzPct val="100000"/>
              <a:buFont typeface="Arial" panose="020B0604020202020204" pitchFamily="34" charset="0"/>
              <a:buAutoNum type="arabicPeriod"/>
              <a:defRPr/>
            </a:pPr>
            <a:r>
              <a:rPr lang="nl-NL" altLang="nl-NL" sz="1800" dirty="0" smtClean="0">
                <a:latin typeface="Arial" panose="020B0604020202020204" pitchFamily="34" charset="0"/>
                <a:cs typeface="Arial" panose="020B0604020202020204" pitchFamily="34" charset="0"/>
              </a:rPr>
              <a:t>Emotioneel argument: persoonlijk gevoel (</a:t>
            </a:r>
            <a:r>
              <a:rPr lang="nl-NL" altLang="nl-NL" sz="1800" b="1" dirty="0" smtClean="0">
                <a:latin typeface="Arial" panose="020B0604020202020204" pitchFamily="34" charset="0"/>
                <a:cs typeface="Arial" panose="020B0604020202020204" pitchFamily="34" charset="0"/>
              </a:rPr>
              <a:t>pathos</a:t>
            </a:r>
            <a:r>
              <a:rPr lang="nl-NL" altLang="nl-NL" sz="1800" dirty="0" smtClean="0">
                <a:latin typeface="Arial" panose="020B0604020202020204" pitchFamily="34" charset="0"/>
                <a:cs typeface="Arial" panose="020B0604020202020204" pitchFamily="34" charset="0"/>
              </a:rPr>
              <a:t>)</a:t>
            </a:r>
          </a:p>
          <a:p>
            <a:pPr>
              <a:lnSpc>
                <a:spcPts val="2200"/>
              </a:lnSpc>
              <a:buClr>
                <a:schemeClr val="tx1"/>
              </a:buClr>
              <a:buSzPct val="100000"/>
              <a:buFont typeface="Arial" panose="020B0604020202020204" pitchFamily="34" charset="0"/>
              <a:buAutoNum type="arabicPeriod"/>
              <a:defRPr/>
            </a:pPr>
            <a:r>
              <a:rPr lang="nl-NL" altLang="nl-NL" sz="1800" dirty="0" smtClean="0">
                <a:latin typeface="Arial" panose="020B0604020202020204" pitchFamily="34" charset="0"/>
                <a:cs typeface="Arial" panose="020B0604020202020204" pitchFamily="34" charset="0"/>
              </a:rPr>
              <a:t>Moreel argument: normen en waarden (</a:t>
            </a:r>
            <a:r>
              <a:rPr lang="nl-NL" altLang="nl-NL" sz="1800" b="1" dirty="0" smtClean="0">
                <a:latin typeface="Arial" panose="020B0604020202020204" pitchFamily="34" charset="0"/>
                <a:cs typeface="Arial" panose="020B0604020202020204" pitchFamily="34" charset="0"/>
              </a:rPr>
              <a:t>ethos</a:t>
            </a:r>
            <a:r>
              <a:rPr lang="nl-NL" altLang="nl-NL" sz="1800" dirty="0" smtClean="0">
                <a:latin typeface="Arial" panose="020B0604020202020204" pitchFamily="34" charset="0"/>
                <a:cs typeface="Arial" panose="020B0604020202020204" pitchFamily="34" charset="0"/>
              </a:rPr>
              <a:t>)</a:t>
            </a:r>
          </a:p>
          <a:p>
            <a:pPr>
              <a:lnSpc>
                <a:spcPts val="2200"/>
              </a:lnSpc>
              <a:buClr>
                <a:schemeClr val="tx1"/>
              </a:buClr>
              <a:buSzPct val="100000"/>
              <a:buFont typeface="Arial" panose="020B0604020202020204" pitchFamily="34" charset="0"/>
              <a:buAutoNum type="arabicPeriod"/>
              <a:defRPr/>
            </a:pPr>
            <a:endParaRPr lang="nl-NL" altLang="nl-NL" sz="1800" dirty="0" smtClean="0">
              <a:latin typeface="Arial" panose="020B0604020202020204" pitchFamily="34" charset="0"/>
              <a:cs typeface="Arial" panose="020B0604020202020204" pitchFamily="34" charset="0"/>
            </a:endParaRPr>
          </a:p>
          <a:p>
            <a:pPr>
              <a:lnSpc>
                <a:spcPts val="2200"/>
              </a:lnSpc>
              <a:buClr>
                <a:schemeClr val="tx1"/>
              </a:buClr>
              <a:buSzPct val="100000"/>
              <a:buFont typeface="Arial" panose="020B0604020202020204" pitchFamily="34" charset="0"/>
              <a:buAutoNum type="arabicPeriod"/>
              <a:defRPr/>
            </a:pPr>
            <a:endParaRPr lang="nl-NL" altLang="nl-NL" sz="1800" dirty="0">
              <a:latin typeface="Arial" panose="020B0604020202020204" pitchFamily="34" charset="0"/>
              <a:cs typeface="Arial" panose="020B0604020202020204" pitchFamily="34" charset="0"/>
            </a:endParaRPr>
          </a:p>
          <a:p>
            <a:pPr marL="0" indent="0">
              <a:lnSpc>
                <a:spcPts val="2200"/>
              </a:lnSpc>
              <a:buClr>
                <a:schemeClr val="tx1"/>
              </a:buClr>
              <a:buSzPct val="100000"/>
              <a:defRPr/>
            </a:pPr>
            <a:endParaRPr lang="nl-NL" altLang="nl-NL" sz="1800" dirty="0" smtClean="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17465722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Titel 3"/>
          <p:cNvSpPr>
            <a:spLocks noGrp="1"/>
          </p:cNvSpPr>
          <p:nvPr>
            <p:ph type="title"/>
          </p:nvPr>
        </p:nvSpPr>
        <p:spPr>
          <a:xfrm>
            <a:off x="790575" y="0"/>
            <a:ext cx="7777163" cy="1143000"/>
          </a:xfrm>
        </p:spPr>
        <p:txBody>
          <a:bodyPr/>
          <a:lstStyle/>
          <a:p>
            <a:r>
              <a:rPr lang="nl-NL" altLang="nl-NL" smtClean="0">
                <a:latin typeface="Arial" panose="020B0604020202020204" pitchFamily="34" charset="0"/>
              </a:rPr>
              <a:t>B2: tegenargument (tweede </a:t>
            </a:r>
            <a:r>
              <a:rPr lang="nl-NL" altLang="nl-NL" b="1" smtClean="0">
                <a:latin typeface="Arial" panose="020B0604020202020204" pitchFamily="34" charset="0"/>
              </a:rPr>
              <a:t>A</a:t>
            </a:r>
            <a:r>
              <a:rPr lang="nl-NL" altLang="nl-NL" smtClean="0">
                <a:latin typeface="Arial" panose="020B0604020202020204" pitchFamily="34" charset="0"/>
              </a:rPr>
              <a:t>)</a:t>
            </a:r>
          </a:p>
        </p:txBody>
      </p:sp>
      <p:sp>
        <p:nvSpPr>
          <p:cNvPr id="55299" name="Tijdelijke aanduiding voor inhoud 4"/>
          <p:cNvSpPr>
            <a:spLocks noGrp="1"/>
          </p:cNvSpPr>
          <p:nvPr>
            <p:ph idx="1"/>
          </p:nvPr>
        </p:nvSpPr>
        <p:spPr>
          <a:xfrm>
            <a:off x="539750" y="1471613"/>
            <a:ext cx="8015288" cy="3973512"/>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buClrTx/>
              <a:buSzPct val="50000"/>
              <a:buFont typeface="Arial" panose="020B0604020202020204" pitchFamily="34" charset="0"/>
              <a:buChar char="►"/>
            </a:pPr>
            <a:endParaRPr lang="nl-NL" altLang="nl-NL" sz="1800" smtClean="0">
              <a:latin typeface="Arial" panose="020B0604020202020204" pitchFamily="34" charset="0"/>
              <a:cs typeface="Arial" panose="020B0604020202020204" pitchFamily="34" charset="0"/>
            </a:endParaRPr>
          </a:p>
          <a:p>
            <a:pPr>
              <a:buClrTx/>
              <a:buSzPct val="50000"/>
              <a:buFont typeface="Arial" panose="020B0604020202020204" pitchFamily="34" charset="0"/>
              <a:buChar char="►"/>
            </a:pPr>
            <a:r>
              <a:rPr lang="nl-NL" altLang="nl-NL" sz="1800" smtClean="0">
                <a:latin typeface="Arial" panose="020B0604020202020204" pitchFamily="34" charset="0"/>
                <a:cs typeface="Arial" panose="020B0604020202020204" pitchFamily="34" charset="0"/>
              </a:rPr>
              <a:t>Laat zien dat je op de hoogte bent van mogelijke bezwaren.</a:t>
            </a:r>
          </a:p>
          <a:p>
            <a:pPr>
              <a:buClrTx/>
              <a:buSzPct val="50000"/>
              <a:buFont typeface="Arial" panose="020B0604020202020204" pitchFamily="34" charset="0"/>
              <a:buChar char="►"/>
            </a:pPr>
            <a:endParaRPr lang="nl-NL" altLang="nl-NL" sz="1800" smtClean="0">
              <a:latin typeface="Arial" panose="020B0604020202020204" pitchFamily="34" charset="0"/>
              <a:cs typeface="Arial" panose="020B0604020202020204" pitchFamily="34" charset="0"/>
            </a:endParaRPr>
          </a:p>
          <a:p>
            <a:pPr>
              <a:buClrTx/>
              <a:buSzPct val="50000"/>
              <a:buFont typeface="Arial" panose="020B0604020202020204" pitchFamily="34" charset="0"/>
              <a:buChar char="►"/>
            </a:pPr>
            <a:r>
              <a:rPr lang="nl-NL" altLang="nl-NL" sz="1800" smtClean="0">
                <a:latin typeface="Arial" panose="020B0604020202020204" pitchFamily="34" charset="0"/>
                <a:cs typeface="Arial" panose="020B0604020202020204" pitchFamily="34" charset="0"/>
              </a:rPr>
              <a:t>Geef dus ook een </a:t>
            </a:r>
            <a:r>
              <a:rPr lang="nl-NL" altLang="nl-NL" sz="1800" i="1" smtClean="0">
                <a:latin typeface="Arial" panose="020B0604020202020204" pitchFamily="34" charset="0"/>
                <a:cs typeface="Arial" panose="020B0604020202020204" pitchFamily="34" charset="0"/>
              </a:rPr>
              <a:t>argument tegen </a:t>
            </a:r>
            <a:r>
              <a:rPr lang="nl-NL" altLang="nl-NL" sz="1800" smtClean="0">
                <a:latin typeface="Arial" panose="020B0604020202020204" pitchFamily="34" charset="0"/>
                <a:cs typeface="Arial" panose="020B0604020202020204" pitchFamily="34" charset="0"/>
              </a:rPr>
              <a:t>jouw standpunt.</a:t>
            </a:r>
          </a:p>
          <a:p>
            <a:pPr>
              <a:buClrTx/>
              <a:buSzPct val="50000"/>
              <a:buFont typeface="Arial" panose="020B0604020202020204" pitchFamily="34" charset="0"/>
              <a:buChar char="►"/>
            </a:pPr>
            <a:endParaRPr lang="nl-NL" altLang="nl-NL" sz="1800" smtClean="0">
              <a:latin typeface="Arial" panose="020B0604020202020204" pitchFamily="34" charset="0"/>
              <a:cs typeface="Arial" panose="020B0604020202020204" pitchFamily="34" charset="0"/>
            </a:endParaRPr>
          </a:p>
          <a:p>
            <a:pPr>
              <a:buClrTx/>
              <a:buSzPct val="50000"/>
              <a:buFont typeface="Arial" panose="020B0604020202020204" pitchFamily="34" charset="0"/>
              <a:buChar char="►"/>
            </a:pPr>
            <a:r>
              <a:rPr lang="nl-NL" altLang="nl-NL" sz="1800" smtClean="0">
                <a:latin typeface="Arial" panose="020B0604020202020204" pitchFamily="34" charset="0"/>
                <a:cs typeface="Arial" panose="020B0604020202020204" pitchFamily="34" charset="0"/>
              </a:rPr>
              <a:t>Je moet dit argument uiteraard wel </a:t>
            </a:r>
            <a:r>
              <a:rPr lang="nl-NL" altLang="nl-NL" sz="1800" i="1" smtClean="0">
                <a:latin typeface="Arial" panose="020B0604020202020204" pitchFamily="34" charset="0"/>
                <a:cs typeface="Arial" panose="020B0604020202020204" pitchFamily="34" charset="0"/>
              </a:rPr>
              <a:t>weerleggen.</a:t>
            </a:r>
          </a:p>
          <a:p>
            <a:pPr>
              <a:buClrTx/>
              <a:buSzPct val="50000"/>
              <a:buFont typeface="Arial" panose="020B0604020202020204" pitchFamily="34" charset="0"/>
              <a:buChar char="►"/>
            </a:pPr>
            <a:endParaRPr lang="nl-NL" altLang="nl-NL" sz="1800" i="1" smtClean="0">
              <a:latin typeface="Arial" panose="020B0604020202020204" pitchFamily="34" charset="0"/>
              <a:cs typeface="Arial" panose="020B0604020202020204" pitchFamily="34" charset="0"/>
            </a:endParaRPr>
          </a:p>
          <a:p>
            <a:pPr>
              <a:buClrTx/>
              <a:buSzPct val="100000"/>
              <a:buFont typeface="Arial" panose="020B0604020202020204" pitchFamily="34" charset="0"/>
              <a:buChar char="►"/>
            </a:pPr>
            <a:endParaRPr lang="nl-NL" altLang="nl-NL" sz="1800" smtClean="0">
              <a:solidFill>
                <a:srgbClr val="CF0033"/>
              </a:solidFill>
              <a:latin typeface="Arial" panose="020B0604020202020204" pitchFamily="34" charset="0"/>
              <a:cs typeface="Arial" panose="020B0604020202020204" pitchFamily="34" charset="0"/>
            </a:endParaRPr>
          </a:p>
        </p:txBody>
      </p:sp>
      <p:sp>
        <p:nvSpPr>
          <p:cNvPr id="2" name="Tekstvak 1"/>
          <p:cNvSpPr txBox="1"/>
          <p:nvPr/>
        </p:nvSpPr>
        <p:spPr>
          <a:xfrm>
            <a:off x="517525" y="4149725"/>
            <a:ext cx="7127875" cy="1754188"/>
          </a:xfrm>
          <a:prstGeom prst="rect">
            <a:avLst/>
          </a:prstGeom>
          <a:solidFill>
            <a:schemeClr val="bg1">
              <a:lumMod val="85000"/>
            </a:schemeClr>
          </a:solidFill>
        </p:spPr>
        <p:txBody>
          <a:bodyPr>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nl-NL" sz="1800" b="0" i="0" u="none" strike="noStrike" kern="120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rPr>
              <a:t>Het is fijn dat de aarde opwarmt (</a:t>
            </a:r>
            <a:r>
              <a:rPr kumimoji="0" lang="nl-NL" sz="1800" b="0" i="0" u="none" strike="noStrike" kern="1200" cap="none" spc="0" normalizeH="0" baseline="0" noProof="0" dirty="0">
                <a:ln>
                  <a:noFill/>
                </a:ln>
                <a:solidFill>
                  <a:srgbClr val="CF0033"/>
                </a:solidFill>
                <a:effectLst/>
                <a:uLnTx/>
                <a:uFillTx/>
                <a:latin typeface="Arial" panose="020B0604020202020204" pitchFamily="34" charset="0"/>
                <a:ea typeface="ＭＳ Ｐゴシック" panose="020B0600070205080204" pitchFamily="34" charset="-128"/>
                <a:cs typeface="+mn-cs"/>
              </a:rPr>
              <a:t>standpunt</a:t>
            </a:r>
            <a:r>
              <a:rPr kumimoji="0" lang="nl-NL" sz="1800" b="0" i="0" u="none" strike="noStrike" kern="120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rPr>
              <a:t>), </a:t>
            </a:r>
            <a:r>
              <a:rPr kumimoji="0" lang="nl-NL" sz="1800" b="1" i="0" u="none" strike="noStrike" kern="120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rPr>
              <a:t>want</a:t>
            </a:r>
            <a:r>
              <a:rPr kumimoji="0" lang="nl-NL" sz="1800" b="0" i="0" u="none" strike="noStrike" kern="120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rPr>
              <a:t> dan kunnen we in ons eigen land lekker veel zonnen (</a:t>
            </a:r>
            <a:r>
              <a:rPr kumimoji="0" lang="nl-NL" sz="1800" b="0" i="0" u="none" strike="noStrike" kern="1200" cap="none" spc="0" normalizeH="0" baseline="0" noProof="0" dirty="0">
                <a:ln>
                  <a:noFill/>
                </a:ln>
                <a:solidFill>
                  <a:srgbClr val="CF0033"/>
                </a:solidFill>
                <a:effectLst/>
                <a:uLnTx/>
                <a:uFillTx/>
                <a:latin typeface="Arial" panose="020B0604020202020204" pitchFamily="34" charset="0"/>
                <a:ea typeface="ＭＳ Ｐゴシック" panose="020B0600070205080204" pitchFamily="34" charset="-128"/>
                <a:cs typeface="+mn-cs"/>
              </a:rPr>
              <a:t>argument voor</a:t>
            </a:r>
            <a:r>
              <a:rPr kumimoji="0" lang="nl-NL" sz="1800" b="0" i="0" u="none" strike="noStrike" kern="120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rPr>
              <a:t>). </a:t>
            </a:r>
            <a:r>
              <a:rPr kumimoji="0" lang="nl-NL" sz="1800" b="1" i="0" u="none" strike="noStrike" kern="120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rPr>
              <a:t>Maar</a:t>
            </a:r>
            <a:r>
              <a:rPr kumimoji="0" lang="nl-NL" sz="1800" b="0" i="0" u="none" strike="noStrike" kern="120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rPr>
              <a:t> de kans dat je huidkanker krijgt wordt daardoor wel een stuk groter (</a:t>
            </a:r>
            <a:r>
              <a:rPr kumimoji="0" lang="nl-NL" sz="1800" b="0" i="0" u="none" strike="noStrike" kern="1200" cap="none" spc="0" normalizeH="0" baseline="0" noProof="0" dirty="0">
                <a:ln>
                  <a:noFill/>
                </a:ln>
                <a:solidFill>
                  <a:srgbClr val="CF0033"/>
                </a:solidFill>
                <a:effectLst/>
                <a:uLnTx/>
                <a:uFillTx/>
                <a:latin typeface="Arial" panose="020B0604020202020204" pitchFamily="34" charset="0"/>
                <a:ea typeface="ＭＳ Ｐゴシック" panose="020B0600070205080204" pitchFamily="34" charset="-128"/>
                <a:cs typeface="+mn-cs"/>
              </a:rPr>
              <a:t>argument tegen</a:t>
            </a:r>
            <a:r>
              <a:rPr kumimoji="0" lang="nl-NL" sz="1800" b="0" i="0" u="none" strike="noStrike" kern="120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rPr>
              <a:t>). Als je je </a:t>
            </a:r>
            <a:r>
              <a:rPr kumimoji="0" lang="nl-NL" sz="1800" b="1" i="0" u="none" strike="noStrike" kern="120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rPr>
              <a:t>echter</a:t>
            </a:r>
            <a:r>
              <a:rPr kumimoji="0" lang="nl-NL" sz="1800" b="0" i="0" u="none" strike="noStrike" kern="120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rPr>
              <a:t> genoeg insmeert met zonnebrandolie en niet te lang in de zon blijft,  is er niets aan de hand (</a:t>
            </a:r>
            <a:r>
              <a:rPr kumimoji="0" lang="nl-NL" sz="1800" b="0" i="0" u="none" strike="noStrike" kern="1200" cap="none" spc="0" normalizeH="0" baseline="0" noProof="0" dirty="0">
                <a:ln>
                  <a:noFill/>
                </a:ln>
                <a:solidFill>
                  <a:srgbClr val="CF0033"/>
                </a:solidFill>
                <a:effectLst/>
                <a:uLnTx/>
                <a:uFillTx/>
                <a:latin typeface="Arial" panose="020B0604020202020204" pitchFamily="34" charset="0"/>
                <a:ea typeface="ＭＳ Ｐゴシック" panose="020B0600070205080204" pitchFamily="34" charset="-128"/>
                <a:cs typeface="+mn-cs"/>
              </a:rPr>
              <a:t>weerlegging</a:t>
            </a:r>
            <a:r>
              <a:rPr kumimoji="0" lang="nl-NL" sz="1800" b="0" i="0" u="none" strike="noStrike" kern="120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rPr>
              <a:t>).</a:t>
            </a:r>
            <a:endParaRPr kumimoji="0" lang="nl-NL" sz="2400" b="1" i="0" u="none" strike="noStrike" kern="120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Tree>
    <p:extLst>
      <p:ext uri="{BB962C8B-B14F-4D97-AF65-F5344CB8AC3E}">
        <p14:creationId xmlns:p14="http://schemas.microsoft.com/office/powerpoint/2010/main" val="3039103435"/>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Titel 3"/>
          <p:cNvSpPr>
            <a:spLocks noGrp="1"/>
          </p:cNvSpPr>
          <p:nvPr>
            <p:ph type="title"/>
          </p:nvPr>
        </p:nvSpPr>
        <p:spPr/>
        <p:txBody>
          <a:bodyPr/>
          <a:lstStyle/>
          <a:p>
            <a:r>
              <a:rPr lang="nl-NL" altLang="nl-NL" smtClean="0">
                <a:latin typeface="Arial" panose="020B0604020202020204" pitchFamily="34" charset="0"/>
              </a:rPr>
              <a:t>B2: argumentatieschema</a:t>
            </a:r>
          </a:p>
        </p:txBody>
      </p:sp>
      <p:sp>
        <p:nvSpPr>
          <p:cNvPr id="56323" name="Tijdelijke aanduiding voor inhoud 3"/>
          <p:cNvSpPr>
            <a:spLocks noGrp="1"/>
          </p:cNvSpPr>
          <p:nvPr>
            <p:ph idx="1"/>
          </p:nvPr>
        </p:nvSpPr>
        <p:spPr>
          <a:xfrm>
            <a:off x="539750" y="1471613"/>
            <a:ext cx="8015288" cy="3973512"/>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nl-NL" altLang="nl-NL" smtClean="0">
              <a:latin typeface="Arial" panose="020B0604020202020204" pitchFamily="34" charset="0"/>
            </a:endParaRPr>
          </a:p>
        </p:txBody>
      </p:sp>
      <p:pic>
        <p:nvPicPr>
          <p:cNvPr id="56324" name="Afbeelding 5"/>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1113" y="1471613"/>
            <a:ext cx="7232650" cy="5397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87027040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Titel 3"/>
          <p:cNvSpPr>
            <a:spLocks noGrp="1"/>
          </p:cNvSpPr>
          <p:nvPr>
            <p:ph type="title"/>
          </p:nvPr>
        </p:nvSpPr>
        <p:spPr/>
        <p:txBody>
          <a:bodyPr/>
          <a:lstStyle/>
          <a:p>
            <a:r>
              <a:rPr lang="nl-NL" altLang="nl-NL" smtClean="0">
                <a:latin typeface="Arial" panose="020B0604020202020204" pitchFamily="34" charset="0"/>
              </a:rPr>
              <a:t>B2: argumentatieschema</a:t>
            </a:r>
          </a:p>
        </p:txBody>
      </p:sp>
      <p:sp>
        <p:nvSpPr>
          <p:cNvPr id="4" name="Tekstvak 3"/>
          <p:cNvSpPr txBox="1"/>
          <p:nvPr/>
        </p:nvSpPr>
        <p:spPr>
          <a:xfrm>
            <a:off x="2587625" y="1517650"/>
            <a:ext cx="3681413" cy="461963"/>
          </a:xfrm>
          <a:prstGeom prst="rect">
            <a:avLst/>
          </a:prstGeom>
          <a:noFill/>
          <a:ln>
            <a:solidFill>
              <a:schemeClr val="bg1">
                <a:lumMod val="50000"/>
              </a:schemeClr>
            </a:solidFill>
          </a:ln>
        </p:spPr>
        <p:txBody>
          <a:bodyPr wrap="none">
            <a:spAutoFit/>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nl-NL" sz="1200" b="0" i="1" u="none" strike="noStrike" kern="120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rPr>
              <a:t>Standpunt </a:t>
            </a:r>
          </a:p>
          <a:p>
            <a:pPr marL="0" marR="0" lvl="0" indent="0" algn="r" defTabSz="914400" rtl="0" eaLnBrk="0" fontAlgn="base" latinLnBrk="0" hangingPunct="0">
              <a:lnSpc>
                <a:spcPct val="100000"/>
              </a:lnSpc>
              <a:spcBef>
                <a:spcPct val="0"/>
              </a:spcBef>
              <a:spcAft>
                <a:spcPct val="0"/>
              </a:spcAft>
              <a:buClrTx/>
              <a:buSzTx/>
              <a:buFontTx/>
              <a:buNone/>
              <a:tabLst/>
              <a:defRPr/>
            </a:pPr>
            <a:r>
              <a:rPr kumimoji="0" lang="nl-NL" sz="1200" b="1" i="0" u="none" strike="noStrike" kern="120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rPr>
              <a:t>Het vrouwenwielrennen verdient meer aandacht</a:t>
            </a:r>
          </a:p>
        </p:txBody>
      </p:sp>
      <p:sp>
        <p:nvSpPr>
          <p:cNvPr id="6" name="Tekstvak 5"/>
          <p:cNvSpPr txBox="1"/>
          <p:nvPr/>
        </p:nvSpPr>
        <p:spPr>
          <a:xfrm>
            <a:off x="654050" y="4237038"/>
            <a:ext cx="690563" cy="461962"/>
          </a:xfrm>
          <a:prstGeom prst="rect">
            <a:avLst/>
          </a:prstGeom>
          <a:noFill/>
          <a:ln>
            <a:solidFill>
              <a:schemeClr val="bg1">
                <a:lumMod val="50000"/>
              </a:schemeClr>
            </a:solidFill>
          </a:ln>
        </p:spPr>
        <p:txBody>
          <a:bodyPr>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nl-NL" sz="1200" b="0" i="1" u="none" strike="noStrike" kern="120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rPr>
              <a:t>A1.1 </a:t>
            </a:r>
          </a:p>
          <a:p>
            <a:pPr marL="0" marR="0" lvl="0" indent="0" algn="l" defTabSz="914400" rtl="0" eaLnBrk="0" fontAlgn="base" latinLnBrk="0" hangingPunct="0">
              <a:lnSpc>
                <a:spcPct val="100000"/>
              </a:lnSpc>
              <a:spcBef>
                <a:spcPct val="0"/>
              </a:spcBef>
              <a:spcAft>
                <a:spcPct val="0"/>
              </a:spcAft>
              <a:buClrTx/>
              <a:buSzTx/>
              <a:buFontTx/>
              <a:buNone/>
              <a:tabLst/>
              <a:defRPr/>
            </a:pPr>
            <a:r>
              <a:rPr kumimoji="0" lang="nl-NL" sz="1200" b="1" i="0" u="none" strike="noStrike" kern="120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rPr>
              <a:t>talent</a:t>
            </a:r>
          </a:p>
        </p:txBody>
      </p:sp>
      <p:sp>
        <p:nvSpPr>
          <p:cNvPr id="7" name="Tekstvak 6"/>
          <p:cNvSpPr txBox="1"/>
          <p:nvPr/>
        </p:nvSpPr>
        <p:spPr>
          <a:xfrm>
            <a:off x="2430463" y="4248150"/>
            <a:ext cx="725487" cy="461963"/>
          </a:xfrm>
          <a:prstGeom prst="rect">
            <a:avLst/>
          </a:prstGeom>
          <a:noFill/>
          <a:ln>
            <a:solidFill>
              <a:schemeClr val="bg1">
                <a:lumMod val="50000"/>
              </a:schemeClr>
            </a:solidFill>
          </a:ln>
        </p:spPr>
        <p:txBody>
          <a:bodyPr>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nl-NL" sz="1200" b="0" i="1" u="none" strike="noStrike" kern="120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rPr>
              <a:t>A1.2</a:t>
            </a:r>
          </a:p>
          <a:p>
            <a:pPr marL="0" marR="0" lvl="0" indent="0" algn="l" defTabSz="914400" rtl="0" eaLnBrk="0" fontAlgn="base" latinLnBrk="0" hangingPunct="0">
              <a:lnSpc>
                <a:spcPct val="100000"/>
              </a:lnSpc>
              <a:spcBef>
                <a:spcPct val="0"/>
              </a:spcBef>
              <a:spcAft>
                <a:spcPct val="0"/>
              </a:spcAft>
              <a:buClrTx/>
              <a:buSzTx/>
              <a:buFontTx/>
              <a:buNone/>
              <a:tabLst/>
              <a:defRPr/>
            </a:pPr>
            <a:r>
              <a:rPr kumimoji="0" lang="nl-NL" sz="1200" b="1" i="0" u="none" strike="noStrike" kern="120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rPr>
              <a:t>markt</a:t>
            </a:r>
          </a:p>
        </p:txBody>
      </p:sp>
      <p:sp>
        <p:nvSpPr>
          <p:cNvPr id="8" name="Tekstvak 7"/>
          <p:cNvSpPr txBox="1"/>
          <p:nvPr/>
        </p:nvSpPr>
        <p:spPr>
          <a:xfrm>
            <a:off x="2192338" y="2335213"/>
            <a:ext cx="1338262" cy="461962"/>
          </a:xfrm>
          <a:prstGeom prst="rect">
            <a:avLst/>
          </a:prstGeom>
          <a:noFill/>
          <a:ln>
            <a:solidFill>
              <a:schemeClr val="bg1">
                <a:lumMod val="50000"/>
              </a:schemeClr>
            </a:solidFill>
          </a:ln>
        </p:spPr>
        <p:txBody>
          <a:bodyPr wrap="none">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nl-NL" sz="1200" b="0" i="1" u="none" strike="noStrike" kern="120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rPr>
              <a:t>A2</a:t>
            </a:r>
            <a:r>
              <a:rPr kumimoji="0" lang="nl-NL" sz="1200" b="1" i="0" u="none" strike="noStrike" kern="120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rPr>
              <a:t> </a:t>
            </a:r>
          </a:p>
          <a:p>
            <a:pPr marL="0" marR="0" lvl="0" indent="0" algn="l" defTabSz="914400" rtl="0" eaLnBrk="0" fontAlgn="base" latinLnBrk="0" hangingPunct="0">
              <a:lnSpc>
                <a:spcPct val="100000"/>
              </a:lnSpc>
              <a:spcBef>
                <a:spcPct val="0"/>
              </a:spcBef>
              <a:spcAft>
                <a:spcPct val="0"/>
              </a:spcAft>
              <a:buClrTx/>
              <a:buSzTx/>
              <a:buFontTx/>
              <a:buNone/>
              <a:tabLst/>
              <a:defRPr/>
            </a:pPr>
            <a:r>
              <a:rPr kumimoji="0" lang="nl-NL" sz="1200" b="1" i="0" u="none" strike="noStrike" kern="120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rPr>
              <a:t>meer informatie</a:t>
            </a:r>
          </a:p>
        </p:txBody>
      </p:sp>
      <p:sp>
        <p:nvSpPr>
          <p:cNvPr id="9" name="Tekstvak 8"/>
          <p:cNvSpPr txBox="1"/>
          <p:nvPr/>
        </p:nvSpPr>
        <p:spPr>
          <a:xfrm>
            <a:off x="3773488" y="2344738"/>
            <a:ext cx="1670050" cy="461962"/>
          </a:xfrm>
          <a:prstGeom prst="rect">
            <a:avLst/>
          </a:prstGeom>
          <a:noFill/>
          <a:ln>
            <a:solidFill>
              <a:schemeClr val="bg1">
                <a:lumMod val="50000"/>
              </a:schemeClr>
            </a:solidFill>
          </a:ln>
        </p:spPr>
        <p:txBody>
          <a:bodyPr>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nl-NL" sz="1200" b="0" i="1" u="none" strike="noStrike" kern="120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rPr>
              <a:t>A3 </a:t>
            </a:r>
          </a:p>
          <a:p>
            <a:pPr marL="0" marR="0" lvl="0" indent="0" algn="l" defTabSz="914400" rtl="0" eaLnBrk="0" fontAlgn="base" latinLnBrk="0" hangingPunct="0">
              <a:lnSpc>
                <a:spcPct val="100000"/>
              </a:lnSpc>
              <a:spcBef>
                <a:spcPct val="0"/>
              </a:spcBef>
              <a:spcAft>
                <a:spcPct val="0"/>
              </a:spcAft>
              <a:buClrTx/>
              <a:buSzTx/>
              <a:buFontTx/>
              <a:buNone/>
              <a:tabLst/>
              <a:defRPr/>
            </a:pPr>
            <a:r>
              <a:rPr kumimoji="0" lang="nl-NL" sz="1200" b="1" i="0" u="none" strike="noStrike" kern="120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rPr>
              <a:t>meer zendtijd</a:t>
            </a:r>
          </a:p>
        </p:txBody>
      </p:sp>
      <p:sp>
        <p:nvSpPr>
          <p:cNvPr id="10" name="Tekstvak 9"/>
          <p:cNvSpPr txBox="1"/>
          <p:nvPr/>
        </p:nvSpPr>
        <p:spPr>
          <a:xfrm>
            <a:off x="5678488" y="2335213"/>
            <a:ext cx="1181100" cy="461962"/>
          </a:xfrm>
          <a:prstGeom prst="rect">
            <a:avLst/>
          </a:prstGeom>
          <a:noFill/>
          <a:ln>
            <a:solidFill>
              <a:schemeClr val="bg1">
                <a:lumMod val="50000"/>
              </a:schemeClr>
            </a:solidFill>
          </a:ln>
        </p:spPr>
        <p:txBody>
          <a:bodyPr wrap="none">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nl-NL" sz="1200" b="0" i="1" u="none" strike="noStrike" kern="120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rPr>
              <a:t>A4</a:t>
            </a:r>
            <a:r>
              <a:rPr kumimoji="0" lang="nl-NL" sz="1200" b="1" i="0" u="none" strike="noStrike" kern="120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rPr>
              <a:t> </a:t>
            </a:r>
          </a:p>
          <a:p>
            <a:pPr marL="0" marR="0" lvl="0" indent="0" algn="l" defTabSz="914400" rtl="0" eaLnBrk="0" fontAlgn="base" latinLnBrk="0" hangingPunct="0">
              <a:lnSpc>
                <a:spcPct val="100000"/>
              </a:lnSpc>
              <a:spcBef>
                <a:spcPct val="0"/>
              </a:spcBef>
              <a:spcAft>
                <a:spcPct val="0"/>
              </a:spcAft>
              <a:buClrTx/>
              <a:buSzTx/>
              <a:buFontTx/>
              <a:buNone/>
              <a:tabLst/>
              <a:defRPr/>
            </a:pPr>
            <a:r>
              <a:rPr kumimoji="0" lang="nl-NL" sz="1200" b="1" i="0" u="none" strike="noStrike" kern="120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rPr>
              <a:t>meer koersen</a:t>
            </a:r>
          </a:p>
        </p:txBody>
      </p:sp>
      <p:sp>
        <p:nvSpPr>
          <p:cNvPr id="11" name="Tekstvak 10"/>
          <p:cNvSpPr txBox="1"/>
          <p:nvPr/>
        </p:nvSpPr>
        <p:spPr>
          <a:xfrm>
            <a:off x="527050" y="2335213"/>
            <a:ext cx="1184275" cy="461962"/>
          </a:xfrm>
          <a:prstGeom prst="rect">
            <a:avLst/>
          </a:prstGeom>
          <a:noFill/>
          <a:ln>
            <a:solidFill>
              <a:schemeClr val="bg1">
                <a:lumMod val="50000"/>
              </a:schemeClr>
            </a:solidFill>
            <a:prstDash val="sysDash"/>
          </a:ln>
        </p:spPr>
        <p:txBody>
          <a:bodyPr wrap="none">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nl-NL" sz="1200" b="0" i="1" u="none" strike="noStrike" kern="120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rPr>
              <a:t>A1 </a:t>
            </a:r>
          </a:p>
          <a:p>
            <a:pPr marL="0" marR="0" lvl="0" indent="0" algn="l" defTabSz="914400" rtl="0" eaLnBrk="0" fontAlgn="base" latinLnBrk="0" hangingPunct="0">
              <a:lnSpc>
                <a:spcPct val="100000"/>
              </a:lnSpc>
              <a:spcBef>
                <a:spcPct val="0"/>
              </a:spcBef>
              <a:spcAft>
                <a:spcPct val="0"/>
              </a:spcAft>
              <a:buClrTx/>
              <a:buSzTx/>
              <a:buFontTx/>
              <a:buNone/>
              <a:tabLst/>
              <a:defRPr/>
            </a:pPr>
            <a:r>
              <a:rPr kumimoji="0" lang="nl-NL" sz="1200" b="1" i="0" u="none" strike="noStrike" kern="120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rPr>
              <a:t>er is behoefte</a:t>
            </a:r>
            <a:endParaRPr kumimoji="0" lang="nl-NL" sz="1200" b="1" i="1" u="none" strike="noStrike" kern="120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2" name="Tekstvak 11"/>
          <p:cNvSpPr txBox="1"/>
          <p:nvPr/>
        </p:nvSpPr>
        <p:spPr>
          <a:xfrm>
            <a:off x="157163" y="5949950"/>
            <a:ext cx="779462" cy="576263"/>
          </a:xfrm>
          <a:prstGeom prst="rect">
            <a:avLst/>
          </a:prstGeom>
          <a:noFill/>
          <a:ln>
            <a:solidFill>
              <a:schemeClr val="bg1">
                <a:lumMod val="50000"/>
              </a:schemeClr>
            </a:solidFill>
          </a:ln>
        </p:spPr>
        <p:txBody>
          <a:bodyPr wrap="none">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nl-NL" sz="1050" b="0" i="1" u="none" strike="noStrike" kern="120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rPr>
              <a:t>A1.1.1 </a:t>
            </a:r>
          </a:p>
          <a:p>
            <a:pPr marL="0" marR="0" lvl="0" indent="0" algn="l" defTabSz="914400" rtl="0" eaLnBrk="0" fontAlgn="base" latinLnBrk="0" hangingPunct="0">
              <a:lnSpc>
                <a:spcPct val="100000"/>
              </a:lnSpc>
              <a:spcBef>
                <a:spcPct val="0"/>
              </a:spcBef>
              <a:spcAft>
                <a:spcPct val="0"/>
              </a:spcAft>
              <a:buClrTx/>
              <a:buSzTx/>
              <a:buFontTx/>
              <a:buNone/>
              <a:tabLst/>
              <a:defRPr/>
            </a:pPr>
            <a:r>
              <a:rPr kumimoji="0" lang="nl-NL" sz="1050" b="0" i="1" u="none" strike="noStrike" kern="120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rPr>
              <a:t>voorbeeld</a:t>
            </a:r>
          </a:p>
          <a:p>
            <a:pPr marL="0" marR="0" lvl="0" indent="0" algn="l" defTabSz="914400" rtl="0" eaLnBrk="0" fontAlgn="base" latinLnBrk="0" hangingPunct="0">
              <a:lnSpc>
                <a:spcPct val="100000"/>
              </a:lnSpc>
              <a:spcBef>
                <a:spcPct val="0"/>
              </a:spcBef>
              <a:spcAft>
                <a:spcPct val="0"/>
              </a:spcAft>
              <a:buClrTx/>
              <a:buSzTx/>
              <a:buFontTx/>
              <a:buNone/>
              <a:tabLst/>
              <a:defRPr/>
            </a:pPr>
            <a:r>
              <a:rPr kumimoji="0" lang="nl-NL" sz="1050" b="1" i="0" u="none" strike="noStrike" kern="120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rPr>
              <a:t>teams</a:t>
            </a:r>
          </a:p>
        </p:txBody>
      </p:sp>
      <p:sp>
        <p:nvSpPr>
          <p:cNvPr id="14" name="Tekstvak 13"/>
          <p:cNvSpPr txBox="1"/>
          <p:nvPr/>
        </p:nvSpPr>
        <p:spPr>
          <a:xfrm>
            <a:off x="1022350" y="5949950"/>
            <a:ext cx="933450" cy="576263"/>
          </a:xfrm>
          <a:prstGeom prst="rect">
            <a:avLst/>
          </a:prstGeom>
          <a:noFill/>
          <a:ln>
            <a:solidFill>
              <a:schemeClr val="bg1">
                <a:lumMod val="50000"/>
              </a:schemeClr>
            </a:solidFill>
          </a:ln>
        </p:spPr>
        <p:txBody>
          <a:bodyPr wrap="none">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nl-NL" sz="1050" b="0" i="1" u="none" strike="noStrike" kern="120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rPr>
              <a:t>A1.1.2 </a:t>
            </a:r>
          </a:p>
          <a:p>
            <a:pPr marL="0" marR="0" lvl="0" indent="0" algn="l" defTabSz="914400" rtl="0" eaLnBrk="0" fontAlgn="base" latinLnBrk="0" hangingPunct="0">
              <a:lnSpc>
                <a:spcPct val="100000"/>
              </a:lnSpc>
              <a:spcBef>
                <a:spcPct val="0"/>
              </a:spcBef>
              <a:spcAft>
                <a:spcPct val="0"/>
              </a:spcAft>
              <a:buClrTx/>
              <a:buSzTx/>
              <a:buFontTx/>
              <a:buNone/>
              <a:tabLst/>
              <a:defRPr/>
            </a:pPr>
            <a:r>
              <a:rPr kumimoji="0" lang="nl-NL" sz="1050" b="0" i="1" u="none" strike="noStrike" kern="120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rPr>
              <a:t>voorbeeld</a:t>
            </a:r>
          </a:p>
          <a:p>
            <a:pPr marL="0" marR="0" lvl="0" indent="0" algn="l" defTabSz="914400" rtl="0" eaLnBrk="0" fontAlgn="base" latinLnBrk="0" hangingPunct="0">
              <a:lnSpc>
                <a:spcPct val="100000"/>
              </a:lnSpc>
              <a:spcBef>
                <a:spcPct val="0"/>
              </a:spcBef>
              <a:spcAft>
                <a:spcPct val="0"/>
              </a:spcAft>
              <a:buClrTx/>
              <a:buSzTx/>
              <a:buFontTx/>
              <a:buNone/>
              <a:tabLst/>
              <a:defRPr/>
            </a:pPr>
            <a:r>
              <a:rPr kumimoji="0" lang="nl-NL" sz="1050" b="1" i="0" u="none" strike="noStrike" kern="120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rPr>
              <a:t>topsporters</a:t>
            </a:r>
          </a:p>
        </p:txBody>
      </p:sp>
      <p:sp>
        <p:nvSpPr>
          <p:cNvPr id="15" name="Tekstvak 14"/>
          <p:cNvSpPr txBox="1"/>
          <p:nvPr/>
        </p:nvSpPr>
        <p:spPr>
          <a:xfrm>
            <a:off x="2016125" y="5949950"/>
            <a:ext cx="827088" cy="576263"/>
          </a:xfrm>
          <a:prstGeom prst="rect">
            <a:avLst/>
          </a:prstGeom>
          <a:noFill/>
          <a:ln>
            <a:solidFill>
              <a:schemeClr val="bg1">
                <a:lumMod val="50000"/>
              </a:schemeClr>
            </a:solidFill>
          </a:ln>
        </p:spPr>
        <p:txBody>
          <a:bodyPr wrap="none">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nl-NL" sz="1050" b="0" i="1" u="none" strike="noStrike" kern="120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rPr>
              <a:t>A1.2.1 </a:t>
            </a:r>
          </a:p>
          <a:p>
            <a:pPr marL="0" marR="0" lvl="0" indent="0" algn="l" defTabSz="914400" rtl="0" eaLnBrk="0" fontAlgn="base" latinLnBrk="0" hangingPunct="0">
              <a:lnSpc>
                <a:spcPct val="100000"/>
              </a:lnSpc>
              <a:spcBef>
                <a:spcPct val="0"/>
              </a:spcBef>
              <a:spcAft>
                <a:spcPct val="0"/>
              </a:spcAft>
              <a:buClrTx/>
              <a:buSzTx/>
              <a:buFontTx/>
              <a:buNone/>
              <a:tabLst/>
              <a:defRPr/>
            </a:pPr>
            <a:r>
              <a:rPr kumimoji="0" lang="nl-NL" sz="1050" b="0" i="1" u="none" strike="noStrike" kern="120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rPr>
              <a:t>voorbeeld</a:t>
            </a:r>
          </a:p>
          <a:p>
            <a:pPr marL="0" marR="0" lvl="0" indent="0" algn="l" defTabSz="914400" rtl="0" eaLnBrk="0" fontAlgn="base" latinLnBrk="0" hangingPunct="0">
              <a:lnSpc>
                <a:spcPct val="100000"/>
              </a:lnSpc>
              <a:spcBef>
                <a:spcPct val="0"/>
              </a:spcBef>
              <a:spcAft>
                <a:spcPct val="0"/>
              </a:spcAft>
              <a:buClrTx/>
              <a:buSzTx/>
              <a:buFontTx/>
              <a:buNone/>
              <a:tabLst/>
              <a:defRPr/>
            </a:pPr>
            <a:r>
              <a:rPr kumimoji="0" lang="nl-NL" sz="1050" b="1" i="0" u="none" strike="noStrike" kern="120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rPr>
              <a:t>heuvelrug</a:t>
            </a:r>
          </a:p>
        </p:txBody>
      </p:sp>
      <p:sp>
        <p:nvSpPr>
          <p:cNvPr id="16" name="Tekstvak 15"/>
          <p:cNvSpPr txBox="1"/>
          <p:nvPr/>
        </p:nvSpPr>
        <p:spPr>
          <a:xfrm>
            <a:off x="2905125" y="5949950"/>
            <a:ext cx="1017588" cy="738188"/>
          </a:xfrm>
          <a:prstGeom prst="rect">
            <a:avLst/>
          </a:prstGeom>
          <a:noFill/>
          <a:ln>
            <a:solidFill>
              <a:schemeClr val="bg1">
                <a:lumMod val="50000"/>
              </a:schemeClr>
            </a:solidFill>
          </a:ln>
        </p:spPr>
        <p:txBody>
          <a:bodyPr wrap="none">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nl-NL" sz="1050" b="0" i="1" u="none" strike="noStrike" kern="120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rPr>
              <a:t>A1.2.2 </a:t>
            </a:r>
          </a:p>
          <a:p>
            <a:pPr marL="0" marR="0" lvl="0" indent="0" algn="l" defTabSz="914400" rtl="0" eaLnBrk="0" fontAlgn="base" latinLnBrk="0" hangingPunct="0">
              <a:lnSpc>
                <a:spcPct val="100000"/>
              </a:lnSpc>
              <a:spcBef>
                <a:spcPct val="0"/>
              </a:spcBef>
              <a:spcAft>
                <a:spcPct val="0"/>
              </a:spcAft>
              <a:buClrTx/>
              <a:buSzTx/>
              <a:buFontTx/>
              <a:buNone/>
              <a:tabLst/>
              <a:defRPr/>
            </a:pPr>
            <a:r>
              <a:rPr kumimoji="0" lang="nl-NL" sz="1050" b="0" i="1" u="none" strike="noStrike" kern="120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rPr>
              <a:t>voorbeeld</a:t>
            </a:r>
          </a:p>
          <a:p>
            <a:pPr marL="0" marR="0" lvl="0" indent="0" algn="l" defTabSz="914400" rtl="0" eaLnBrk="0" fontAlgn="base" latinLnBrk="0" hangingPunct="0">
              <a:lnSpc>
                <a:spcPct val="100000"/>
              </a:lnSpc>
              <a:spcBef>
                <a:spcPct val="0"/>
              </a:spcBef>
              <a:spcAft>
                <a:spcPct val="0"/>
              </a:spcAft>
              <a:buClrTx/>
              <a:buSzTx/>
              <a:buFontTx/>
              <a:buNone/>
              <a:tabLst/>
              <a:defRPr/>
            </a:pPr>
            <a:r>
              <a:rPr kumimoji="0" lang="nl-NL" sz="1050" b="1" i="0" u="none" strike="noStrike" kern="120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rPr>
              <a:t>blogs en tijd-</a:t>
            </a:r>
          </a:p>
          <a:p>
            <a:pPr marL="0" marR="0" lvl="0" indent="0" algn="l" defTabSz="914400" rtl="0" eaLnBrk="0" fontAlgn="base" latinLnBrk="0" hangingPunct="0">
              <a:lnSpc>
                <a:spcPct val="100000"/>
              </a:lnSpc>
              <a:spcBef>
                <a:spcPct val="0"/>
              </a:spcBef>
              <a:spcAft>
                <a:spcPct val="0"/>
              </a:spcAft>
              <a:buClrTx/>
              <a:buSzTx/>
              <a:buFontTx/>
              <a:buNone/>
              <a:tabLst/>
              <a:defRPr/>
            </a:pPr>
            <a:r>
              <a:rPr kumimoji="0" lang="nl-NL" sz="1050" b="1" i="0" u="none" strike="noStrike" kern="120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rPr>
              <a:t>schriften</a:t>
            </a:r>
          </a:p>
        </p:txBody>
      </p:sp>
      <p:sp>
        <p:nvSpPr>
          <p:cNvPr id="17" name="Tekstvak 16"/>
          <p:cNvSpPr txBox="1"/>
          <p:nvPr/>
        </p:nvSpPr>
        <p:spPr>
          <a:xfrm>
            <a:off x="2192338" y="3068638"/>
            <a:ext cx="1352550" cy="646112"/>
          </a:xfrm>
          <a:prstGeom prst="rect">
            <a:avLst/>
          </a:prstGeom>
          <a:noFill/>
          <a:ln>
            <a:solidFill>
              <a:schemeClr val="bg1">
                <a:lumMod val="50000"/>
              </a:schemeClr>
            </a:solidFill>
          </a:ln>
        </p:spPr>
        <p:txBody>
          <a:bodyPr>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nl-NL" sz="1200" b="0" i="1" u="none" strike="noStrike" kern="120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rPr>
              <a:t>A2.1</a:t>
            </a:r>
            <a:r>
              <a:rPr kumimoji="0" lang="nl-NL" sz="1200" b="1" i="0" u="none" strike="noStrike" kern="120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rPr>
              <a:t> </a:t>
            </a:r>
          </a:p>
          <a:p>
            <a:pPr marL="0" marR="0" lvl="0" indent="0" algn="l" defTabSz="914400" rtl="0" eaLnBrk="0" fontAlgn="base" latinLnBrk="0" hangingPunct="0">
              <a:lnSpc>
                <a:spcPct val="100000"/>
              </a:lnSpc>
              <a:spcBef>
                <a:spcPct val="0"/>
              </a:spcBef>
              <a:spcAft>
                <a:spcPct val="0"/>
              </a:spcAft>
              <a:buClrTx/>
              <a:buSzTx/>
              <a:buFontTx/>
              <a:buNone/>
              <a:tabLst/>
              <a:defRPr/>
            </a:pPr>
            <a:r>
              <a:rPr kumimoji="0" lang="nl-NL" sz="1200" b="0" i="1" u="none" strike="noStrike" kern="120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rPr>
              <a:t>voorbeeld</a:t>
            </a:r>
          </a:p>
          <a:p>
            <a:pPr marL="0" marR="0" lvl="0" indent="0" algn="l" defTabSz="914400" rtl="0" eaLnBrk="0" fontAlgn="base" latinLnBrk="0" hangingPunct="0">
              <a:lnSpc>
                <a:spcPct val="100000"/>
              </a:lnSpc>
              <a:spcBef>
                <a:spcPct val="0"/>
              </a:spcBef>
              <a:spcAft>
                <a:spcPct val="0"/>
              </a:spcAft>
              <a:buClrTx/>
              <a:buSzTx/>
              <a:buFontTx/>
              <a:buNone/>
              <a:tabLst/>
              <a:defRPr/>
            </a:pPr>
            <a:r>
              <a:rPr kumimoji="0" lang="nl-NL" sz="1200" b="1" i="0" u="none" strike="noStrike" kern="120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rPr>
              <a:t>tijdschriften</a:t>
            </a:r>
          </a:p>
        </p:txBody>
      </p:sp>
      <p:sp>
        <p:nvSpPr>
          <p:cNvPr id="18" name="Tekstvak 17"/>
          <p:cNvSpPr txBox="1"/>
          <p:nvPr/>
        </p:nvSpPr>
        <p:spPr>
          <a:xfrm>
            <a:off x="3773488" y="4237038"/>
            <a:ext cx="1670050" cy="461962"/>
          </a:xfrm>
          <a:prstGeom prst="rect">
            <a:avLst/>
          </a:prstGeom>
          <a:noFill/>
          <a:ln>
            <a:solidFill>
              <a:schemeClr val="bg1">
                <a:lumMod val="50000"/>
              </a:schemeClr>
            </a:solidFill>
            <a:prstDash val="sysDash"/>
          </a:ln>
        </p:spPr>
        <p:txBody>
          <a:bodyPr>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nl-NL" sz="1200" b="0" i="1" u="none" strike="noStrike" kern="120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rPr>
              <a:t>TA3 </a:t>
            </a:r>
          </a:p>
          <a:p>
            <a:pPr marL="0" marR="0" lvl="0" indent="0" algn="l" defTabSz="914400" rtl="0" eaLnBrk="0" fontAlgn="base" latinLnBrk="0" hangingPunct="0">
              <a:lnSpc>
                <a:spcPct val="100000"/>
              </a:lnSpc>
              <a:spcBef>
                <a:spcPct val="0"/>
              </a:spcBef>
              <a:spcAft>
                <a:spcPct val="0"/>
              </a:spcAft>
              <a:buClrTx/>
              <a:buSzTx/>
              <a:buFontTx/>
              <a:buNone/>
              <a:tabLst/>
              <a:defRPr/>
            </a:pPr>
            <a:r>
              <a:rPr kumimoji="0" lang="nl-NL" sz="1200" b="1" i="0" u="none" strike="noStrike" kern="120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rPr>
              <a:t>dat kan niet</a:t>
            </a:r>
          </a:p>
        </p:txBody>
      </p:sp>
      <p:sp>
        <p:nvSpPr>
          <p:cNvPr id="19" name="Tekstvak 18"/>
          <p:cNvSpPr txBox="1"/>
          <p:nvPr/>
        </p:nvSpPr>
        <p:spPr>
          <a:xfrm>
            <a:off x="3773488" y="5113338"/>
            <a:ext cx="677862" cy="646112"/>
          </a:xfrm>
          <a:prstGeom prst="rect">
            <a:avLst/>
          </a:prstGeom>
          <a:noFill/>
          <a:ln>
            <a:solidFill>
              <a:schemeClr val="bg1">
                <a:lumMod val="50000"/>
              </a:schemeClr>
            </a:solidFill>
          </a:ln>
        </p:spPr>
        <p:txBody>
          <a:bodyPr wrap="none">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nl-NL" sz="1200" b="0" i="1" u="none" strike="noStrike" kern="120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rPr>
              <a:t>WL3.1 </a:t>
            </a:r>
          </a:p>
          <a:p>
            <a:pPr marL="0" marR="0" lvl="0" indent="0" algn="l" defTabSz="914400" rtl="0" eaLnBrk="0" fontAlgn="base" latinLnBrk="0" hangingPunct="0">
              <a:lnSpc>
                <a:spcPct val="100000"/>
              </a:lnSpc>
              <a:spcBef>
                <a:spcPct val="0"/>
              </a:spcBef>
              <a:spcAft>
                <a:spcPct val="0"/>
              </a:spcAft>
              <a:buClrTx/>
              <a:buSzTx/>
              <a:buFontTx/>
              <a:buNone/>
              <a:tabLst/>
              <a:defRPr/>
            </a:pPr>
            <a:r>
              <a:rPr kumimoji="0" lang="nl-NL" sz="1200" b="1" i="0" u="none" strike="noStrike" kern="120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rPr>
              <a:t>eerste </a:t>
            </a:r>
          </a:p>
          <a:p>
            <a:pPr marL="0" marR="0" lvl="0" indent="0" algn="l" defTabSz="914400" rtl="0" eaLnBrk="0" fontAlgn="base" latinLnBrk="0" hangingPunct="0">
              <a:lnSpc>
                <a:spcPct val="100000"/>
              </a:lnSpc>
              <a:spcBef>
                <a:spcPct val="0"/>
              </a:spcBef>
              <a:spcAft>
                <a:spcPct val="0"/>
              </a:spcAft>
              <a:buClrTx/>
              <a:buSzTx/>
              <a:buFontTx/>
              <a:buNone/>
              <a:tabLst/>
              <a:defRPr/>
            </a:pPr>
            <a:r>
              <a:rPr kumimoji="0" lang="nl-NL" sz="1200" b="1" i="0" u="none" strike="noStrike" kern="120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rPr>
              <a:t>uren</a:t>
            </a:r>
          </a:p>
        </p:txBody>
      </p:sp>
      <p:sp>
        <p:nvSpPr>
          <p:cNvPr id="20" name="Tekstvak 19"/>
          <p:cNvSpPr txBox="1"/>
          <p:nvPr/>
        </p:nvSpPr>
        <p:spPr>
          <a:xfrm>
            <a:off x="4510088" y="5113338"/>
            <a:ext cx="933450" cy="646112"/>
          </a:xfrm>
          <a:prstGeom prst="rect">
            <a:avLst/>
          </a:prstGeom>
          <a:noFill/>
          <a:ln>
            <a:solidFill>
              <a:schemeClr val="bg1">
                <a:lumMod val="50000"/>
              </a:schemeClr>
            </a:solidFill>
          </a:ln>
        </p:spPr>
        <p:txBody>
          <a:bodyPr>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nl-NL" sz="1200" b="0" i="1" u="none" strike="noStrike" kern="120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rPr>
              <a:t>WL3.2 </a:t>
            </a:r>
          </a:p>
          <a:p>
            <a:pPr marL="0" marR="0" lvl="0" indent="0" algn="l" defTabSz="914400" rtl="0" eaLnBrk="0" fontAlgn="base" latinLnBrk="0" hangingPunct="0">
              <a:lnSpc>
                <a:spcPct val="100000"/>
              </a:lnSpc>
              <a:spcBef>
                <a:spcPct val="0"/>
              </a:spcBef>
              <a:spcAft>
                <a:spcPct val="0"/>
              </a:spcAft>
              <a:buClrTx/>
              <a:buSzTx/>
              <a:buFontTx/>
              <a:buNone/>
              <a:tabLst/>
              <a:defRPr/>
            </a:pPr>
            <a:r>
              <a:rPr kumimoji="0" lang="nl-NL" sz="1200" b="0" i="1" u="none" strike="noStrike" kern="120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rPr>
              <a:t>voorbeeld</a:t>
            </a:r>
          </a:p>
          <a:p>
            <a:pPr marL="0" marR="0" lvl="0" indent="0" algn="l" defTabSz="914400" rtl="0" eaLnBrk="0" fontAlgn="base" latinLnBrk="0" hangingPunct="0">
              <a:lnSpc>
                <a:spcPct val="100000"/>
              </a:lnSpc>
              <a:spcBef>
                <a:spcPct val="0"/>
              </a:spcBef>
              <a:spcAft>
                <a:spcPct val="0"/>
              </a:spcAft>
              <a:buClrTx/>
              <a:buSzTx/>
              <a:buFontTx/>
              <a:buNone/>
              <a:tabLst/>
              <a:defRPr/>
            </a:pPr>
            <a:r>
              <a:rPr kumimoji="0" lang="nl-NL" sz="1200" b="1" i="0" u="none" strike="noStrike" kern="120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rPr>
              <a:t>P-N &amp; T-A</a:t>
            </a:r>
          </a:p>
        </p:txBody>
      </p:sp>
      <p:sp>
        <p:nvSpPr>
          <p:cNvPr id="21" name="Tekstvak 20"/>
          <p:cNvSpPr txBox="1"/>
          <p:nvPr/>
        </p:nvSpPr>
        <p:spPr>
          <a:xfrm>
            <a:off x="5678488" y="4248150"/>
            <a:ext cx="1181100" cy="461963"/>
          </a:xfrm>
          <a:prstGeom prst="rect">
            <a:avLst/>
          </a:prstGeom>
          <a:noFill/>
          <a:ln>
            <a:solidFill>
              <a:schemeClr val="bg1">
                <a:lumMod val="50000"/>
              </a:schemeClr>
            </a:solidFill>
          </a:ln>
        </p:spPr>
        <p:txBody>
          <a:bodyPr>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nl-NL" sz="1200" b="0" i="1" u="none" strike="noStrike" kern="120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rPr>
              <a:t>TA4</a:t>
            </a:r>
            <a:r>
              <a:rPr kumimoji="0" lang="nl-NL" sz="1200" b="1" i="0" u="none" strike="noStrike" kern="120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rPr>
              <a:t> </a:t>
            </a:r>
          </a:p>
          <a:p>
            <a:pPr marL="0" marR="0" lvl="0" indent="0" algn="l" defTabSz="914400" rtl="0" eaLnBrk="0" fontAlgn="base" latinLnBrk="0" hangingPunct="0">
              <a:lnSpc>
                <a:spcPct val="100000"/>
              </a:lnSpc>
              <a:spcBef>
                <a:spcPct val="0"/>
              </a:spcBef>
              <a:spcAft>
                <a:spcPct val="0"/>
              </a:spcAft>
              <a:buClrTx/>
              <a:buSzTx/>
              <a:buFontTx/>
              <a:buNone/>
              <a:tabLst/>
              <a:defRPr/>
            </a:pPr>
            <a:r>
              <a:rPr kumimoji="0" lang="nl-NL" sz="1200" b="1" i="0" u="none" strike="noStrike" kern="120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rPr>
              <a:t>gebeurt al</a:t>
            </a:r>
          </a:p>
        </p:txBody>
      </p:sp>
      <p:sp>
        <p:nvSpPr>
          <p:cNvPr id="22" name="Tekstvak 21"/>
          <p:cNvSpPr txBox="1"/>
          <p:nvPr/>
        </p:nvSpPr>
        <p:spPr>
          <a:xfrm>
            <a:off x="5678488" y="5113338"/>
            <a:ext cx="876300" cy="646112"/>
          </a:xfrm>
          <a:prstGeom prst="rect">
            <a:avLst/>
          </a:prstGeom>
          <a:noFill/>
          <a:ln>
            <a:solidFill>
              <a:schemeClr val="bg1">
                <a:lumMod val="50000"/>
              </a:schemeClr>
            </a:solidFill>
          </a:ln>
        </p:spPr>
        <p:txBody>
          <a:bodyPr wrap="none">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nl-NL" sz="1200" b="0" i="1" u="none" strike="noStrike" kern="120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rPr>
              <a:t>TA4.1</a:t>
            </a:r>
            <a:endParaRPr kumimoji="0" lang="nl-NL" sz="1200" b="1" i="0" u="none" strike="noStrike" kern="120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a:p>
            <a:pPr marL="0" marR="0" lvl="0" indent="0" algn="l" defTabSz="914400" rtl="0" eaLnBrk="0" fontAlgn="base" latinLnBrk="0" hangingPunct="0">
              <a:lnSpc>
                <a:spcPct val="100000"/>
              </a:lnSpc>
              <a:spcBef>
                <a:spcPct val="0"/>
              </a:spcBef>
              <a:spcAft>
                <a:spcPct val="0"/>
              </a:spcAft>
              <a:buClrTx/>
              <a:buSzTx/>
              <a:buFontTx/>
              <a:buNone/>
              <a:tabLst/>
              <a:defRPr/>
            </a:pPr>
            <a:r>
              <a:rPr kumimoji="0" lang="nl-NL" sz="1200" b="0" i="1" u="none" strike="noStrike" kern="120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rPr>
              <a:t>voorbeeld</a:t>
            </a:r>
          </a:p>
          <a:p>
            <a:pPr marL="0" marR="0" lvl="0" indent="0" algn="l" defTabSz="914400" rtl="0" eaLnBrk="0" fontAlgn="base" latinLnBrk="0" hangingPunct="0">
              <a:lnSpc>
                <a:spcPct val="100000"/>
              </a:lnSpc>
              <a:spcBef>
                <a:spcPct val="0"/>
              </a:spcBef>
              <a:spcAft>
                <a:spcPct val="0"/>
              </a:spcAft>
              <a:buClrTx/>
              <a:buSzTx/>
              <a:buFontTx/>
              <a:buNone/>
              <a:tabLst/>
              <a:defRPr/>
            </a:pPr>
            <a:r>
              <a:rPr kumimoji="0" lang="nl-NL" sz="1200" b="1" i="0" u="none" strike="noStrike" kern="120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rPr>
              <a:t>Tour de F</a:t>
            </a:r>
          </a:p>
        </p:txBody>
      </p:sp>
      <p:sp>
        <p:nvSpPr>
          <p:cNvPr id="23" name="Tekstvak 22"/>
          <p:cNvSpPr txBox="1"/>
          <p:nvPr/>
        </p:nvSpPr>
        <p:spPr>
          <a:xfrm>
            <a:off x="7564438" y="2335213"/>
            <a:ext cx="1039812" cy="461962"/>
          </a:xfrm>
          <a:prstGeom prst="rect">
            <a:avLst/>
          </a:prstGeom>
          <a:noFill/>
          <a:ln>
            <a:solidFill>
              <a:schemeClr val="bg1">
                <a:lumMod val="50000"/>
              </a:schemeClr>
            </a:solidFill>
          </a:ln>
        </p:spPr>
        <p:txBody>
          <a:bodyPr wrap="none">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nl-NL" sz="1200" b="0" i="1" u="none" strike="noStrike" kern="120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rPr>
              <a:t>TA5</a:t>
            </a:r>
            <a:r>
              <a:rPr kumimoji="0" lang="nl-NL" sz="1200" b="1" i="0" u="none" strike="noStrike" kern="120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rPr>
              <a:t> </a:t>
            </a:r>
          </a:p>
          <a:p>
            <a:pPr marL="0" marR="0" lvl="0" indent="0" algn="l" defTabSz="914400" rtl="0" eaLnBrk="0" fontAlgn="base" latinLnBrk="0" hangingPunct="0">
              <a:lnSpc>
                <a:spcPct val="100000"/>
              </a:lnSpc>
              <a:spcBef>
                <a:spcPct val="0"/>
              </a:spcBef>
              <a:spcAft>
                <a:spcPct val="0"/>
              </a:spcAft>
              <a:buClrTx/>
              <a:buSzTx/>
              <a:buFontTx/>
              <a:buNone/>
              <a:tabLst/>
              <a:defRPr/>
            </a:pPr>
            <a:r>
              <a:rPr kumimoji="0" lang="nl-NL" sz="1200" b="1" i="0" u="none" strike="noStrike" kern="120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rPr>
              <a:t>geen animo</a:t>
            </a:r>
          </a:p>
        </p:txBody>
      </p:sp>
      <p:sp>
        <p:nvSpPr>
          <p:cNvPr id="24" name="Tekstvak 23"/>
          <p:cNvSpPr txBox="1"/>
          <p:nvPr/>
        </p:nvSpPr>
        <p:spPr>
          <a:xfrm>
            <a:off x="6000750" y="5995988"/>
            <a:ext cx="858838" cy="646112"/>
          </a:xfrm>
          <a:prstGeom prst="rect">
            <a:avLst/>
          </a:prstGeom>
          <a:noFill/>
          <a:ln>
            <a:solidFill>
              <a:schemeClr val="bg1">
                <a:lumMod val="50000"/>
              </a:schemeClr>
            </a:solidFill>
          </a:ln>
        </p:spPr>
        <p:txBody>
          <a:bodyPr wrap="none">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nl-NL" sz="1200" b="0" i="1" u="none" strike="noStrike" kern="120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rPr>
              <a:t>WL4</a:t>
            </a:r>
            <a:endParaRPr kumimoji="0" lang="nl-NL" sz="1200" b="1" i="0" u="none" strike="noStrike" kern="120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a:p>
            <a:pPr marL="0" marR="0" lvl="0" indent="0" algn="l" defTabSz="914400" rtl="0" eaLnBrk="0" fontAlgn="base" latinLnBrk="0" hangingPunct="0">
              <a:lnSpc>
                <a:spcPct val="100000"/>
              </a:lnSpc>
              <a:spcBef>
                <a:spcPct val="0"/>
              </a:spcBef>
              <a:spcAft>
                <a:spcPct val="0"/>
              </a:spcAft>
              <a:buClrTx/>
              <a:buSzTx/>
              <a:buFontTx/>
              <a:buNone/>
              <a:tabLst/>
              <a:defRPr/>
            </a:pPr>
            <a:r>
              <a:rPr kumimoji="0" lang="nl-NL" sz="1200" b="1" i="0" u="none" strike="noStrike" kern="120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rPr>
              <a:t>minder </a:t>
            </a:r>
          </a:p>
          <a:p>
            <a:pPr marL="0" marR="0" lvl="0" indent="0" algn="l" defTabSz="914400" rtl="0" eaLnBrk="0" fontAlgn="base" latinLnBrk="0" hangingPunct="0">
              <a:lnSpc>
                <a:spcPct val="100000"/>
              </a:lnSpc>
              <a:spcBef>
                <a:spcPct val="0"/>
              </a:spcBef>
              <a:spcAft>
                <a:spcPct val="0"/>
              </a:spcAft>
              <a:buClrTx/>
              <a:buSzTx/>
              <a:buFontTx/>
              <a:buNone/>
              <a:tabLst/>
              <a:defRPr/>
            </a:pPr>
            <a:r>
              <a:rPr kumimoji="0" lang="nl-NL" sz="1200" b="1" i="0" u="none" strike="noStrike" kern="120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rPr>
              <a:t>aandacht</a:t>
            </a:r>
          </a:p>
        </p:txBody>
      </p:sp>
      <p:sp>
        <p:nvSpPr>
          <p:cNvPr id="25" name="Tekstvak 24"/>
          <p:cNvSpPr txBox="1"/>
          <p:nvPr/>
        </p:nvSpPr>
        <p:spPr>
          <a:xfrm>
            <a:off x="7023100" y="3068638"/>
            <a:ext cx="1057275" cy="646112"/>
          </a:xfrm>
          <a:prstGeom prst="rect">
            <a:avLst/>
          </a:prstGeom>
          <a:noFill/>
          <a:ln>
            <a:solidFill>
              <a:schemeClr val="bg1">
                <a:lumMod val="50000"/>
              </a:schemeClr>
            </a:solidFill>
          </a:ln>
        </p:spPr>
        <p:txBody>
          <a:bodyPr wrap="none">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nl-NL" sz="1200" b="0" i="1" u="none" strike="noStrike" kern="120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rPr>
              <a:t>TA5.1</a:t>
            </a:r>
          </a:p>
          <a:p>
            <a:pPr marL="0" marR="0" lvl="0" indent="0" algn="l" defTabSz="914400" rtl="0" eaLnBrk="0" fontAlgn="base" latinLnBrk="0" hangingPunct="0">
              <a:lnSpc>
                <a:spcPct val="100000"/>
              </a:lnSpc>
              <a:spcBef>
                <a:spcPct val="0"/>
              </a:spcBef>
              <a:spcAft>
                <a:spcPct val="0"/>
              </a:spcAft>
              <a:buClrTx/>
              <a:buSzTx/>
              <a:buFontTx/>
              <a:buNone/>
              <a:tabLst/>
              <a:defRPr/>
            </a:pPr>
            <a:r>
              <a:rPr kumimoji="0" lang="nl-NL" sz="1200" b="0" i="1" u="none" strike="noStrike" kern="120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rPr>
              <a:t>voorbeeld</a:t>
            </a:r>
            <a:r>
              <a:rPr kumimoji="0" lang="nl-NL" sz="1200" b="1" i="0" u="none" strike="noStrike" kern="120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rPr>
              <a:t> </a:t>
            </a:r>
          </a:p>
          <a:p>
            <a:pPr marL="0" marR="0" lvl="0" indent="0" algn="l" defTabSz="914400" rtl="0" eaLnBrk="0" fontAlgn="base" latinLnBrk="0" hangingPunct="0">
              <a:lnSpc>
                <a:spcPct val="100000"/>
              </a:lnSpc>
              <a:spcBef>
                <a:spcPct val="0"/>
              </a:spcBef>
              <a:spcAft>
                <a:spcPct val="0"/>
              </a:spcAft>
              <a:buClrTx/>
              <a:buSzTx/>
              <a:buFontTx/>
              <a:buNone/>
              <a:tabLst/>
              <a:defRPr/>
            </a:pPr>
            <a:r>
              <a:rPr kumimoji="0" lang="nl-NL" sz="1200" b="1" i="0" u="none" strike="noStrike" kern="120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rPr>
              <a:t>minder geld</a:t>
            </a:r>
          </a:p>
        </p:txBody>
      </p:sp>
      <p:sp>
        <p:nvSpPr>
          <p:cNvPr id="26" name="Tekstvak 25"/>
          <p:cNvSpPr txBox="1"/>
          <p:nvPr/>
        </p:nvSpPr>
        <p:spPr>
          <a:xfrm>
            <a:off x="7451725" y="4238625"/>
            <a:ext cx="1477963" cy="461963"/>
          </a:xfrm>
          <a:prstGeom prst="rect">
            <a:avLst/>
          </a:prstGeom>
          <a:noFill/>
          <a:ln>
            <a:solidFill>
              <a:schemeClr val="bg1">
                <a:lumMod val="50000"/>
              </a:schemeClr>
            </a:solidFill>
          </a:ln>
        </p:spPr>
        <p:txBody>
          <a:bodyPr wrap="none">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nl-NL" sz="1200" b="0" i="1" u="none" strike="noStrike" kern="120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rPr>
              <a:t>WL5</a:t>
            </a:r>
            <a:r>
              <a:rPr kumimoji="0" lang="nl-NL" sz="1200" b="1" i="0" u="none" strike="noStrike" kern="120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rPr>
              <a:t> </a:t>
            </a:r>
          </a:p>
          <a:p>
            <a:pPr marL="0" marR="0" lvl="0" indent="0" algn="l" defTabSz="914400" rtl="0" eaLnBrk="0" fontAlgn="base" latinLnBrk="0" hangingPunct="0">
              <a:lnSpc>
                <a:spcPct val="100000"/>
              </a:lnSpc>
              <a:spcBef>
                <a:spcPct val="0"/>
              </a:spcBef>
              <a:spcAft>
                <a:spcPct val="0"/>
              </a:spcAft>
              <a:buClrTx/>
              <a:buSzTx/>
              <a:buFontTx/>
              <a:buNone/>
              <a:tabLst/>
              <a:defRPr/>
            </a:pPr>
            <a:r>
              <a:rPr kumimoji="0" lang="nl-NL" sz="1200" b="1" i="0" u="none" strike="noStrike" kern="120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rPr>
              <a:t>schuld van media</a:t>
            </a:r>
          </a:p>
        </p:txBody>
      </p:sp>
      <p:cxnSp>
        <p:nvCxnSpPr>
          <p:cNvPr id="29" name="Rechte verbindingslijn met pijl 28"/>
          <p:cNvCxnSpPr/>
          <p:nvPr/>
        </p:nvCxnSpPr>
        <p:spPr>
          <a:xfrm flipV="1">
            <a:off x="2987675" y="1979613"/>
            <a:ext cx="0" cy="365125"/>
          </a:xfrm>
          <a:prstGeom prst="straightConnector1">
            <a:avLst/>
          </a:prstGeom>
          <a:ln w="12700">
            <a:solidFill>
              <a:schemeClr val="tx1"/>
            </a:solidFill>
            <a:tailEnd type="triangle"/>
          </a:ln>
        </p:spPr>
        <p:style>
          <a:lnRef idx="2">
            <a:schemeClr val="accent1"/>
          </a:lnRef>
          <a:fillRef idx="0">
            <a:schemeClr val="accent1"/>
          </a:fillRef>
          <a:effectRef idx="1">
            <a:schemeClr val="accent1"/>
          </a:effectRef>
          <a:fontRef idx="minor">
            <a:schemeClr val="tx1"/>
          </a:fontRef>
        </p:style>
      </p:cxnSp>
      <p:cxnSp>
        <p:nvCxnSpPr>
          <p:cNvPr id="31" name="Rechte verbindingslijn met pijl 30"/>
          <p:cNvCxnSpPr/>
          <p:nvPr/>
        </p:nvCxnSpPr>
        <p:spPr>
          <a:xfrm flipV="1">
            <a:off x="4111625" y="1979613"/>
            <a:ext cx="0" cy="365125"/>
          </a:xfrm>
          <a:prstGeom prst="straightConnector1">
            <a:avLst/>
          </a:prstGeom>
          <a:ln w="12700">
            <a:solidFill>
              <a:schemeClr val="tx1"/>
            </a:solidFill>
            <a:tailEnd type="triangle"/>
          </a:ln>
        </p:spPr>
        <p:style>
          <a:lnRef idx="2">
            <a:schemeClr val="accent1"/>
          </a:lnRef>
          <a:fillRef idx="0">
            <a:schemeClr val="accent1"/>
          </a:fillRef>
          <a:effectRef idx="1">
            <a:schemeClr val="accent1"/>
          </a:effectRef>
          <a:fontRef idx="minor">
            <a:schemeClr val="tx1"/>
          </a:fontRef>
        </p:style>
      </p:cxnSp>
      <p:cxnSp>
        <p:nvCxnSpPr>
          <p:cNvPr id="32" name="Rechte verbindingslijn met pijl 31"/>
          <p:cNvCxnSpPr/>
          <p:nvPr/>
        </p:nvCxnSpPr>
        <p:spPr>
          <a:xfrm flipV="1">
            <a:off x="5795963" y="1979613"/>
            <a:ext cx="0" cy="365125"/>
          </a:xfrm>
          <a:prstGeom prst="straightConnector1">
            <a:avLst/>
          </a:prstGeom>
          <a:ln w="12700">
            <a:solidFill>
              <a:schemeClr val="tx1"/>
            </a:solidFill>
            <a:tailEnd type="triangle"/>
          </a:ln>
        </p:spPr>
        <p:style>
          <a:lnRef idx="2">
            <a:schemeClr val="accent1"/>
          </a:lnRef>
          <a:fillRef idx="0">
            <a:schemeClr val="accent1"/>
          </a:fillRef>
          <a:effectRef idx="1">
            <a:schemeClr val="accent1"/>
          </a:effectRef>
          <a:fontRef idx="minor">
            <a:schemeClr val="tx1"/>
          </a:fontRef>
        </p:style>
      </p:cxnSp>
      <p:cxnSp>
        <p:nvCxnSpPr>
          <p:cNvPr id="33" name="Rechte verbindingslijn met pijl 32"/>
          <p:cNvCxnSpPr/>
          <p:nvPr/>
        </p:nvCxnSpPr>
        <p:spPr>
          <a:xfrm flipV="1">
            <a:off x="2700338" y="2797175"/>
            <a:ext cx="0" cy="271463"/>
          </a:xfrm>
          <a:prstGeom prst="straightConnector1">
            <a:avLst/>
          </a:prstGeom>
          <a:ln w="12700">
            <a:solidFill>
              <a:schemeClr val="tx1"/>
            </a:solidFill>
            <a:tailEnd type="triangle"/>
          </a:ln>
        </p:spPr>
        <p:style>
          <a:lnRef idx="2">
            <a:schemeClr val="accent1"/>
          </a:lnRef>
          <a:fillRef idx="0">
            <a:schemeClr val="accent1"/>
          </a:fillRef>
          <a:effectRef idx="1">
            <a:schemeClr val="accent1"/>
          </a:effectRef>
          <a:fontRef idx="minor">
            <a:schemeClr val="tx1"/>
          </a:fontRef>
        </p:style>
      </p:cxnSp>
      <p:cxnSp>
        <p:nvCxnSpPr>
          <p:cNvPr id="35" name="Rechte verbindingslijn met pijl 34"/>
          <p:cNvCxnSpPr/>
          <p:nvPr/>
        </p:nvCxnSpPr>
        <p:spPr>
          <a:xfrm flipV="1">
            <a:off x="7740650" y="2806700"/>
            <a:ext cx="0" cy="261938"/>
          </a:xfrm>
          <a:prstGeom prst="straightConnector1">
            <a:avLst/>
          </a:prstGeom>
          <a:ln w="12700">
            <a:solidFill>
              <a:schemeClr val="tx1"/>
            </a:solidFill>
            <a:tailEnd type="triangle"/>
          </a:ln>
        </p:spPr>
        <p:style>
          <a:lnRef idx="2">
            <a:schemeClr val="accent1"/>
          </a:lnRef>
          <a:fillRef idx="0">
            <a:schemeClr val="accent1"/>
          </a:fillRef>
          <a:effectRef idx="1">
            <a:schemeClr val="accent1"/>
          </a:effectRef>
          <a:fontRef idx="minor">
            <a:schemeClr val="tx1"/>
          </a:fontRef>
        </p:style>
      </p:cxnSp>
      <p:cxnSp>
        <p:nvCxnSpPr>
          <p:cNvPr id="37" name="Rechte verbindingslijn met pijl 36"/>
          <p:cNvCxnSpPr/>
          <p:nvPr/>
        </p:nvCxnSpPr>
        <p:spPr>
          <a:xfrm flipV="1">
            <a:off x="8459788" y="2798763"/>
            <a:ext cx="0" cy="1438275"/>
          </a:xfrm>
          <a:prstGeom prst="straightConnector1">
            <a:avLst/>
          </a:prstGeom>
          <a:ln w="12700">
            <a:solidFill>
              <a:schemeClr val="tx1"/>
            </a:solidFill>
            <a:tailEnd type="triangle"/>
          </a:ln>
        </p:spPr>
        <p:style>
          <a:lnRef idx="2">
            <a:schemeClr val="accent1"/>
          </a:lnRef>
          <a:fillRef idx="0">
            <a:schemeClr val="accent1"/>
          </a:fillRef>
          <a:effectRef idx="1">
            <a:schemeClr val="accent1"/>
          </a:effectRef>
          <a:fontRef idx="minor">
            <a:schemeClr val="tx1"/>
          </a:fontRef>
        </p:style>
      </p:cxnSp>
      <p:cxnSp>
        <p:nvCxnSpPr>
          <p:cNvPr id="39" name="Rechte verbindingslijn met pijl 38"/>
          <p:cNvCxnSpPr/>
          <p:nvPr/>
        </p:nvCxnSpPr>
        <p:spPr>
          <a:xfrm flipV="1">
            <a:off x="4111625" y="2819400"/>
            <a:ext cx="0" cy="1428750"/>
          </a:xfrm>
          <a:prstGeom prst="straightConnector1">
            <a:avLst/>
          </a:prstGeom>
          <a:ln w="12700">
            <a:solidFill>
              <a:schemeClr val="tx1"/>
            </a:solidFill>
            <a:tailEnd type="triangle"/>
          </a:ln>
        </p:spPr>
        <p:style>
          <a:lnRef idx="2">
            <a:schemeClr val="accent1"/>
          </a:lnRef>
          <a:fillRef idx="0">
            <a:schemeClr val="accent1"/>
          </a:fillRef>
          <a:effectRef idx="1">
            <a:schemeClr val="accent1"/>
          </a:effectRef>
          <a:fontRef idx="minor">
            <a:schemeClr val="tx1"/>
          </a:fontRef>
        </p:style>
      </p:cxnSp>
      <p:cxnSp>
        <p:nvCxnSpPr>
          <p:cNvPr id="41" name="Rechte verbindingslijn met pijl 40"/>
          <p:cNvCxnSpPr/>
          <p:nvPr/>
        </p:nvCxnSpPr>
        <p:spPr>
          <a:xfrm flipV="1">
            <a:off x="827088" y="2797175"/>
            <a:ext cx="0" cy="1439863"/>
          </a:xfrm>
          <a:prstGeom prst="straightConnector1">
            <a:avLst/>
          </a:prstGeom>
          <a:ln w="12700">
            <a:solidFill>
              <a:schemeClr val="tx1"/>
            </a:solidFill>
            <a:tailEnd type="triangle"/>
          </a:ln>
        </p:spPr>
        <p:style>
          <a:lnRef idx="2">
            <a:schemeClr val="accent1"/>
          </a:lnRef>
          <a:fillRef idx="0">
            <a:schemeClr val="accent1"/>
          </a:fillRef>
          <a:effectRef idx="1">
            <a:schemeClr val="accent1"/>
          </a:effectRef>
          <a:fontRef idx="minor">
            <a:schemeClr val="tx1"/>
          </a:fontRef>
        </p:style>
      </p:cxnSp>
      <p:cxnSp>
        <p:nvCxnSpPr>
          <p:cNvPr id="43" name="Rechte verbindingslijn met pijl 42"/>
          <p:cNvCxnSpPr/>
          <p:nvPr/>
        </p:nvCxnSpPr>
        <p:spPr>
          <a:xfrm flipH="1" flipV="1">
            <a:off x="1341438" y="2797175"/>
            <a:ext cx="3175" cy="1136650"/>
          </a:xfrm>
          <a:prstGeom prst="straightConnector1">
            <a:avLst/>
          </a:prstGeom>
          <a:ln w="12700">
            <a:solidFill>
              <a:schemeClr val="tx1"/>
            </a:solidFill>
            <a:tailEnd type="triangle"/>
          </a:ln>
        </p:spPr>
        <p:style>
          <a:lnRef idx="2">
            <a:schemeClr val="accent1"/>
          </a:lnRef>
          <a:fillRef idx="0">
            <a:schemeClr val="accent1"/>
          </a:fillRef>
          <a:effectRef idx="1">
            <a:schemeClr val="accent1"/>
          </a:effectRef>
          <a:fontRef idx="minor">
            <a:schemeClr val="tx1"/>
          </a:fontRef>
        </p:style>
      </p:cxnSp>
      <p:cxnSp>
        <p:nvCxnSpPr>
          <p:cNvPr id="45" name="Rechte verbindingslijn met pijl 44"/>
          <p:cNvCxnSpPr/>
          <p:nvPr/>
        </p:nvCxnSpPr>
        <p:spPr>
          <a:xfrm flipV="1">
            <a:off x="827088" y="4699000"/>
            <a:ext cx="0" cy="1250950"/>
          </a:xfrm>
          <a:prstGeom prst="straightConnector1">
            <a:avLst/>
          </a:prstGeom>
          <a:ln w="12700">
            <a:solidFill>
              <a:schemeClr val="tx1"/>
            </a:solidFill>
            <a:tailEnd type="triangle"/>
          </a:ln>
        </p:spPr>
        <p:style>
          <a:lnRef idx="2">
            <a:schemeClr val="accent1"/>
          </a:lnRef>
          <a:fillRef idx="0">
            <a:schemeClr val="accent1"/>
          </a:fillRef>
          <a:effectRef idx="1">
            <a:schemeClr val="accent1"/>
          </a:effectRef>
          <a:fontRef idx="minor">
            <a:schemeClr val="tx1"/>
          </a:fontRef>
        </p:style>
      </p:cxnSp>
      <p:cxnSp>
        <p:nvCxnSpPr>
          <p:cNvPr id="53" name="Rechte verbindingslijn met pijl 52"/>
          <p:cNvCxnSpPr/>
          <p:nvPr/>
        </p:nvCxnSpPr>
        <p:spPr>
          <a:xfrm flipV="1">
            <a:off x="1119188" y="4699000"/>
            <a:ext cx="0" cy="1250950"/>
          </a:xfrm>
          <a:prstGeom prst="straightConnector1">
            <a:avLst/>
          </a:prstGeom>
          <a:ln w="12700">
            <a:solidFill>
              <a:schemeClr val="tx1"/>
            </a:solidFill>
            <a:tailEnd type="triangle"/>
          </a:ln>
        </p:spPr>
        <p:style>
          <a:lnRef idx="2">
            <a:schemeClr val="accent1"/>
          </a:lnRef>
          <a:fillRef idx="0">
            <a:schemeClr val="accent1"/>
          </a:fillRef>
          <a:effectRef idx="1">
            <a:schemeClr val="accent1"/>
          </a:effectRef>
          <a:fontRef idx="minor">
            <a:schemeClr val="tx1"/>
          </a:fontRef>
        </p:style>
      </p:cxnSp>
      <p:cxnSp>
        <p:nvCxnSpPr>
          <p:cNvPr id="54" name="Rechte verbindingslijn met pijl 53"/>
          <p:cNvCxnSpPr/>
          <p:nvPr/>
        </p:nvCxnSpPr>
        <p:spPr>
          <a:xfrm flipV="1">
            <a:off x="2587625" y="4699000"/>
            <a:ext cx="0" cy="1250950"/>
          </a:xfrm>
          <a:prstGeom prst="straightConnector1">
            <a:avLst/>
          </a:prstGeom>
          <a:ln w="12700">
            <a:solidFill>
              <a:schemeClr val="tx1"/>
            </a:solidFill>
            <a:tailEnd type="triangle"/>
          </a:ln>
        </p:spPr>
        <p:style>
          <a:lnRef idx="2">
            <a:schemeClr val="accent1"/>
          </a:lnRef>
          <a:fillRef idx="0">
            <a:schemeClr val="accent1"/>
          </a:fillRef>
          <a:effectRef idx="1">
            <a:schemeClr val="accent1"/>
          </a:effectRef>
          <a:fontRef idx="minor">
            <a:schemeClr val="tx1"/>
          </a:fontRef>
        </p:style>
      </p:cxnSp>
      <p:cxnSp>
        <p:nvCxnSpPr>
          <p:cNvPr id="55" name="Rechte verbindingslijn met pijl 54"/>
          <p:cNvCxnSpPr/>
          <p:nvPr/>
        </p:nvCxnSpPr>
        <p:spPr>
          <a:xfrm flipV="1">
            <a:off x="2967038" y="4710113"/>
            <a:ext cx="0" cy="1250950"/>
          </a:xfrm>
          <a:prstGeom prst="straightConnector1">
            <a:avLst/>
          </a:prstGeom>
          <a:ln w="12700">
            <a:solidFill>
              <a:schemeClr val="tx1"/>
            </a:solidFill>
            <a:tailEnd type="triangle"/>
          </a:ln>
        </p:spPr>
        <p:style>
          <a:lnRef idx="2">
            <a:schemeClr val="accent1"/>
          </a:lnRef>
          <a:fillRef idx="0">
            <a:schemeClr val="accent1"/>
          </a:fillRef>
          <a:effectRef idx="1">
            <a:schemeClr val="accent1"/>
          </a:effectRef>
          <a:fontRef idx="minor">
            <a:schemeClr val="tx1"/>
          </a:fontRef>
        </p:style>
      </p:cxnSp>
      <p:cxnSp>
        <p:nvCxnSpPr>
          <p:cNvPr id="58" name="Rechte verbindingslijn met pijl 57"/>
          <p:cNvCxnSpPr/>
          <p:nvPr/>
        </p:nvCxnSpPr>
        <p:spPr>
          <a:xfrm flipV="1">
            <a:off x="4608513" y="4699000"/>
            <a:ext cx="0" cy="414338"/>
          </a:xfrm>
          <a:prstGeom prst="straightConnector1">
            <a:avLst/>
          </a:prstGeom>
          <a:ln w="12700">
            <a:solidFill>
              <a:schemeClr val="tx1"/>
            </a:solidFill>
            <a:tailEnd type="triangle"/>
          </a:ln>
        </p:spPr>
        <p:style>
          <a:lnRef idx="2">
            <a:schemeClr val="accent1"/>
          </a:lnRef>
          <a:fillRef idx="0">
            <a:schemeClr val="accent1"/>
          </a:fillRef>
          <a:effectRef idx="1">
            <a:schemeClr val="accent1"/>
          </a:effectRef>
          <a:fontRef idx="minor">
            <a:schemeClr val="tx1"/>
          </a:fontRef>
        </p:style>
      </p:cxnSp>
      <p:cxnSp>
        <p:nvCxnSpPr>
          <p:cNvPr id="61" name="Rechte verbindingslijn met pijl 60"/>
          <p:cNvCxnSpPr/>
          <p:nvPr/>
        </p:nvCxnSpPr>
        <p:spPr>
          <a:xfrm flipV="1">
            <a:off x="4110038" y="4699000"/>
            <a:ext cx="0" cy="414338"/>
          </a:xfrm>
          <a:prstGeom prst="straightConnector1">
            <a:avLst/>
          </a:prstGeom>
          <a:ln w="12700">
            <a:solidFill>
              <a:schemeClr val="tx1"/>
            </a:solidFill>
            <a:tailEnd type="triangle"/>
          </a:ln>
        </p:spPr>
        <p:style>
          <a:lnRef idx="2">
            <a:schemeClr val="accent1"/>
          </a:lnRef>
          <a:fillRef idx="0">
            <a:schemeClr val="accent1"/>
          </a:fillRef>
          <a:effectRef idx="1">
            <a:schemeClr val="accent1"/>
          </a:effectRef>
          <a:fontRef idx="minor">
            <a:schemeClr val="tx1"/>
          </a:fontRef>
        </p:style>
      </p:cxnSp>
      <p:cxnSp>
        <p:nvCxnSpPr>
          <p:cNvPr id="62" name="Rechte verbindingslijn met pijl 61"/>
          <p:cNvCxnSpPr/>
          <p:nvPr/>
        </p:nvCxnSpPr>
        <p:spPr>
          <a:xfrm flipV="1">
            <a:off x="5940425" y="4710113"/>
            <a:ext cx="0" cy="412750"/>
          </a:xfrm>
          <a:prstGeom prst="straightConnector1">
            <a:avLst/>
          </a:prstGeom>
          <a:ln w="12700">
            <a:solidFill>
              <a:schemeClr val="tx1"/>
            </a:solidFill>
            <a:tailEnd type="triangle"/>
          </a:ln>
        </p:spPr>
        <p:style>
          <a:lnRef idx="2">
            <a:schemeClr val="accent1"/>
          </a:lnRef>
          <a:fillRef idx="0">
            <a:schemeClr val="accent1"/>
          </a:fillRef>
          <a:effectRef idx="1">
            <a:schemeClr val="accent1"/>
          </a:effectRef>
          <a:fontRef idx="minor">
            <a:schemeClr val="tx1"/>
          </a:fontRef>
        </p:style>
      </p:cxnSp>
      <p:cxnSp>
        <p:nvCxnSpPr>
          <p:cNvPr id="65" name="Rechte verbindingslijn met pijl 64"/>
          <p:cNvCxnSpPr>
            <a:stCxn id="24" idx="0"/>
          </p:cNvCxnSpPr>
          <p:nvPr/>
        </p:nvCxnSpPr>
        <p:spPr>
          <a:xfrm flipH="1" flipV="1">
            <a:off x="6415088" y="5759450"/>
            <a:ext cx="14287" cy="236538"/>
          </a:xfrm>
          <a:prstGeom prst="straightConnector1">
            <a:avLst/>
          </a:prstGeom>
          <a:ln w="12700">
            <a:solidFill>
              <a:schemeClr val="tx1"/>
            </a:solidFill>
            <a:tailEnd type="triangle"/>
          </a:ln>
        </p:spPr>
        <p:style>
          <a:lnRef idx="2">
            <a:schemeClr val="accent1"/>
          </a:lnRef>
          <a:fillRef idx="0">
            <a:schemeClr val="accent1"/>
          </a:fillRef>
          <a:effectRef idx="1">
            <a:schemeClr val="accent1"/>
          </a:effectRef>
          <a:fontRef idx="minor">
            <a:schemeClr val="tx1"/>
          </a:fontRef>
        </p:style>
      </p:cxnSp>
      <p:cxnSp>
        <p:nvCxnSpPr>
          <p:cNvPr id="54277" name="Rechte verbindingslijn 54276"/>
          <p:cNvCxnSpPr/>
          <p:nvPr/>
        </p:nvCxnSpPr>
        <p:spPr>
          <a:xfrm>
            <a:off x="1341438" y="3933825"/>
            <a:ext cx="1358900" cy="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54279" name="Rechte verbindingslijn 54278"/>
          <p:cNvCxnSpPr/>
          <p:nvPr/>
        </p:nvCxnSpPr>
        <p:spPr>
          <a:xfrm>
            <a:off x="2700338" y="3933825"/>
            <a:ext cx="0" cy="31432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54283" name="Rechte verbindingslijn met pijl 54282"/>
          <p:cNvCxnSpPr/>
          <p:nvPr/>
        </p:nvCxnSpPr>
        <p:spPr>
          <a:xfrm>
            <a:off x="1119188" y="1843088"/>
            <a:ext cx="1468437" cy="1587"/>
          </a:xfrm>
          <a:prstGeom prst="straightConnector1">
            <a:avLst/>
          </a:prstGeom>
          <a:ln w="12700">
            <a:solidFill>
              <a:schemeClr val="tx1"/>
            </a:solidFill>
            <a:tailEnd type="triangle"/>
          </a:ln>
        </p:spPr>
        <p:style>
          <a:lnRef idx="2">
            <a:schemeClr val="accent1"/>
          </a:lnRef>
          <a:fillRef idx="0">
            <a:schemeClr val="accent1"/>
          </a:fillRef>
          <a:effectRef idx="1">
            <a:schemeClr val="accent1"/>
          </a:effectRef>
          <a:fontRef idx="minor">
            <a:schemeClr val="tx1"/>
          </a:fontRef>
        </p:style>
      </p:cxnSp>
      <p:cxnSp>
        <p:nvCxnSpPr>
          <p:cNvPr id="54285" name="Rechte verbindingslijn met pijl 54284"/>
          <p:cNvCxnSpPr>
            <a:endCxn id="4" idx="3"/>
          </p:cNvCxnSpPr>
          <p:nvPr/>
        </p:nvCxnSpPr>
        <p:spPr>
          <a:xfrm flipH="1">
            <a:off x="6269038" y="1747838"/>
            <a:ext cx="1811337" cy="1587"/>
          </a:xfrm>
          <a:prstGeom prst="straightConnector1">
            <a:avLst/>
          </a:prstGeom>
          <a:ln w="12700">
            <a:solidFill>
              <a:schemeClr val="tx1"/>
            </a:solidFill>
            <a:tailEnd type="triangle"/>
          </a:ln>
        </p:spPr>
        <p:style>
          <a:lnRef idx="2">
            <a:schemeClr val="accent1"/>
          </a:lnRef>
          <a:fillRef idx="0">
            <a:schemeClr val="accent1"/>
          </a:fillRef>
          <a:effectRef idx="1">
            <a:schemeClr val="accent1"/>
          </a:effectRef>
          <a:fontRef idx="minor">
            <a:schemeClr val="tx1"/>
          </a:fontRef>
        </p:style>
      </p:cxnSp>
      <p:cxnSp>
        <p:nvCxnSpPr>
          <p:cNvPr id="54287" name="Rechte verbindingslijn 54286"/>
          <p:cNvCxnSpPr>
            <a:endCxn id="11" idx="0"/>
          </p:cNvCxnSpPr>
          <p:nvPr/>
        </p:nvCxnSpPr>
        <p:spPr>
          <a:xfrm>
            <a:off x="1119188" y="1843088"/>
            <a:ext cx="0" cy="49212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83" name="Rechte verbindingslijn 82"/>
          <p:cNvCxnSpPr>
            <a:endCxn id="23" idx="0"/>
          </p:cNvCxnSpPr>
          <p:nvPr/>
        </p:nvCxnSpPr>
        <p:spPr>
          <a:xfrm>
            <a:off x="8080375" y="1747838"/>
            <a:ext cx="3175" cy="58737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0" name="Rechte verbindingslijn met pijl 89"/>
          <p:cNvCxnSpPr/>
          <p:nvPr/>
        </p:nvCxnSpPr>
        <p:spPr>
          <a:xfrm flipV="1">
            <a:off x="6116638" y="2798763"/>
            <a:ext cx="0" cy="1438275"/>
          </a:xfrm>
          <a:prstGeom prst="straightConnector1">
            <a:avLst/>
          </a:prstGeom>
          <a:ln w="12700">
            <a:solidFill>
              <a:schemeClr val="tx1"/>
            </a:solidFill>
            <a:tailEnd type="triangle"/>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9434547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Titel 1"/>
          <p:cNvSpPr>
            <a:spLocks noGrp="1"/>
          </p:cNvSpPr>
          <p:nvPr>
            <p:ph type="title"/>
          </p:nvPr>
        </p:nvSpPr>
        <p:spPr/>
        <p:txBody>
          <a:bodyPr/>
          <a:lstStyle/>
          <a:p>
            <a:r>
              <a:rPr lang="nl-NL" altLang="nl-NL" smtClean="0">
                <a:latin typeface="Arial" panose="020B0604020202020204" pitchFamily="34" charset="0"/>
              </a:rPr>
              <a:t>B2: argumentatieschema</a:t>
            </a:r>
          </a:p>
        </p:txBody>
      </p:sp>
      <p:sp>
        <p:nvSpPr>
          <p:cNvPr id="3" name="Tijdelijke aanduiding voor inhoud 2"/>
          <p:cNvSpPr>
            <a:spLocks noGrp="1"/>
          </p:cNvSpPr>
          <p:nvPr>
            <p:ph idx="1"/>
          </p:nvPr>
        </p:nvSpPr>
        <p:spPr>
          <a:xfrm>
            <a:off x="539750" y="1471613"/>
            <a:ext cx="8015288" cy="3973512"/>
          </a:xfrm>
        </p:spPr>
        <p:txBody>
          <a:bodyPr/>
          <a:lstStyle/>
          <a:p>
            <a:pPr marL="457200" indent="-457200">
              <a:buClrTx/>
              <a:buSzPct val="50000"/>
              <a:buFont typeface="Arial" panose="020B0604020202020204" pitchFamily="34" charset="0"/>
              <a:buChar char="►"/>
              <a:defRPr/>
            </a:pPr>
            <a:r>
              <a:rPr lang="nl-NL" sz="2000" dirty="0" smtClean="0"/>
              <a:t>Maak een argumentatieschema voor jouw betoog.</a:t>
            </a:r>
          </a:p>
          <a:p>
            <a:pPr>
              <a:defRPr/>
            </a:pPr>
            <a:endParaRPr lang="nl-NL" dirty="0"/>
          </a:p>
        </p:txBody>
      </p:sp>
      <p:pic>
        <p:nvPicPr>
          <p:cNvPr id="58372" name="Tijdelijke aanduiding voor inhoud 2"/>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971550" y="1889125"/>
            <a:ext cx="6480175" cy="4670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36109313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Titel 1"/>
          <p:cNvSpPr>
            <a:spLocks noGrp="1"/>
          </p:cNvSpPr>
          <p:nvPr>
            <p:ph type="title"/>
          </p:nvPr>
        </p:nvSpPr>
        <p:spPr/>
        <p:txBody>
          <a:bodyPr/>
          <a:lstStyle/>
          <a:p>
            <a:r>
              <a:rPr lang="nl-NL" altLang="nl-NL" smtClean="0">
                <a:latin typeface="Arial" panose="020B0604020202020204" pitchFamily="34" charset="0"/>
              </a:rPr>
              <a:t>B2: betoog</a:t>
            </a:r>
          </a:p>
        </p:txBody>
      </p:sp>
      <p:sp>
        <p:nvSpPr>
          <p:cNvPr id="39939" name="Tijdelijke aanduiding voor inhoud 2"/>
          <p:cNvSpPr>
            <a:spLocks noGrp="1"/>
          </p:cNvSpPr>
          <p:nvPr>
            <p:ph idx="1"/>
          </p:nvPr>
        </p:nvSpPr>
        <p:spPr>
          <a:xfrm>
            <a:off x="539750" y="1471613"/>
            <a:ext cx="8015288" cy="3973512"/>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nl-NL" altLang="nl-NL" sz="2000" smtClean="0">
                <a:latin typeface="Arial" panose="020B0604020202020204" pitchFamily="34" charset="0"/>
              </a:rPr>
              <a:t>Schrijf een betoog over een van de volgende onderwerpen: </a:t>
            </a:r>
          </a:p>
          <a:p>
            <a:endParaRPr lang="nl-NL" altLang="nl-NL" smtClean="0">
              <a:solidFill>
                <a:srgbClr val="00B1F6"/>
              </a:solidFill>
              <a:latin typeface="Arial" panose="020B0604020202020204" pitchFamily="34" charset="0"/>
            </a:endParaRPr>
          </a:p>
          <a:p>
            <a:r>
              <a:rPr lang="nl-NL" altLang="nl-NL" smtClean="0">
                <a:solidFill>
                  <a:srgbClr val="00B1F6"/>
                </a:solidFill>
                <a:latin typeface="Arial" panose="020B0604020202020204" pitchFamily="34" charset="0"/>
              </a:rPr>
              <a:t>A: taal in het hoger (kunsten)onderwijs.</a:t>
            </a:r>
          </a:p>
          <a:p>
            <a:r>
              <a:rPr lang="nl-NL" altLang="nl-NL" smtClean="0">
                <a:solidFill>
                  <a:srgbClr val="003399"/>
                </a:solidFill>
                <a:latin typeface="Arial" panose="020B0604020202020204" pitchFamily="34" charset="0"/>
              </a:rPr>
              <a:t>B: kunst en maatschappelijk engagement.</a:t>
            </a:r>
          </a:p>
          <a:p>
            <a:endParaRPr lang="nl-NL" altLang="nl-NL" smtClean="0">
              <a:solidFill>
                <a:srgbClr val="003399"/>
              </a:solidFill>
              <a:latin typeface="Arial" panose="020B0604020202020204" pitchFamily="34" charset="0"/>
            </a:endParaRPr>
          </a:p>
          <a:p>
            <a:endParaRPr lang="nl-NL" altLang="nl-NL" sz="2000" smtClean="0">
              <a:latin typeface="Arial" panose="020B0604020202020204" pitchFamily="34" charset="0"/>
            </a:endParaRPr>
          </a:p>
        </p:txBody>
      </p:sp>
    </p:spTree>
    <p:extLst>
      <p:ext uri="{BB962C8B-B14F-4D97-AF65-F5344CB8AC3E}">
        <p14:creationId xmlns:p14="http://schemas.microsoft.com/office/powerpoint/2010/main" val="215681345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1" name="Tijdelijke aanduiding voor inhoud 2"/>
          <p:cNvSpPr>
            <a:spLocks noGrp="1"/>
          </p:cNvSpPr>
          <p:nvPr>
            <p:ph sz="half" idx="1"/>
          </p:nvPr>
        </p:nvSpPr>
        <p:spPr>
          <a:xfrm>
            <a:off x="611188" y="1700213"/>
            <a:ext cx="3744912" cy="4525962"/>
          </a:xfrm>
        </p:spPr>
        <p:txBody>
          <a:bodyPr/>
          <a:lstStyle/>
          <a:p>
            <a:pPr marL="0" indent="0">
              <a:buFont typeface="Lucida Grande" charset="0"/>
              <a:buNone/>
              <a:defRPr/>
            </a:pPr>
            <a:r>
              <a:rPr lang="nl-NL" altLang="nl-NL" dirty="0" smtClean="0">
                <a:solidFill>
                  <a:srgbClr val="00B1F6"/>
                </a:solidFill>
                <a:latin typeface="Arial" panose="020B0604020202020204" pitchFamily="34" charset="0"/>
              </a:rPr>
              <a:t>A: taal in het hoger (kunsten)onderwijs.</a:t>
            </a:r>
          </a:p>
          <a:p>
            <a:pPr>
              <a:defRPr/>
            </a:pPr>
            <a:endParaRPr lang="nl-NL" altLang="nl-NL" dirty="0" smtClean="0">
              <a:solidFill>
                <a:srgbClr val="00B1F6"/>
              </a:solidFill>
              <a:latin typeface="Arial" panose="020B0604020202020204" pitchFamily="34" charset="0"/>
            </a:endParaRPr>
          </a:p>
          <a:p>
            <a:pPr marL="361950">
              <a:defRPr/>
            </a:pPr>
            <a:r>
              <a:rPr lang="nl-NL" altLang="nl-NL" dirty="0" smtClean="0">
                <a:solidFill>
                  <a:srgbClr val="00B1F6"/>
                </a:solidFill>
                <a:latin typeface="Arial" panose="020B0604020202020204" pitchFamily="34" charset="0"/>
              </a:rPr>
              <a:t>Elke student moet een verplichte taaltoets doen.</a:t>
            </a:r>
          </a:p>
          <a:p>
            <a:pPr marL="361950">
              <a:defRPr/>
            </a:pPr>
            <a:endParaRPr lang="nl-NL" altLang="nl-NL" dirty="0">
              <a:solidFill>
                <a:srgbClr val="00B1F6"/>
              </a:solidFill>
              <a:latin typeface="Arial" panose="020B0604020202020204" pitchFamily="34" charset="0"/>
            </a:endParaRPr>
          </a:p>
          <a:p>
            <a:pPr marL="361950">
              <a:defRPr/>
            </a:pPr>
            <a:r>
              <a:rPr lang="nl-NL" altLang="nl-NL" dirty="0" smtClean="0">
                <a:solidFill>
                  <a:srgbClr val="00B1F6"/>
                </a:solidFill>
                <a:latin typeface="Arial" panose="020B0604020202020204" pitchFamily="34" charset="0"/>
              </a:rPr>
              <a:t>Taal heeft niets te maken met kunst. </a:t>
            </a:r>
          </a:p>
          <a:p>
            <a:pPr marL="361950">
              <a:defRPr/>
            </a:pPr>
            <a:endParaRPr lang="nl-NL" altLang="nl-NL" dirty="0">
              <a:solidFill>
                <a:srgbClr val="00B1F6"/>
              </a:solidFill>
              <a:latin typeface="Arial" panose="020B0604020202020204" pitchFamily="34" charset="0"/>
            </a:endParaRPr>
          </a:p>
          <a:p>
            <a:pPr marL="361950">
              <a:defRPr/>
            </a:pPr>
            <a:r>
              <a:rPr lang="nl-NL" altLang="nl-NL" dirty="0" smtClean="0">
                <a:solidFill>
                  <a:srgbClr val="00B1F6"/>
                </a:solidFill>
                <a:latin typeface="Arial" panose="020B0604020202020204" pitchFamily="34" charset="0"/>
              </a:rPr>
              <a:t>Taal is meer dan alleen correct spellen.</a:t>
            </a:r>
          </a:p>
          <a:p>
            <a:pPr marL="361950">
              <a:defRPr/>
            </a:pPr>
            <a:endParaRPr lang="nl-NL" altLang="nl-NL" dirty="0" smtClean="0">
              <a:solidFill>
                <a:srgbClr val="00B1F6"/>
              </a:solidFill>
              <a:latin typeface="Arial" panose="020B0604020202020204" pitchFamily="34" charset="0"/>
            </a:endParaRPr>
          </a:p>
          <a:p>
            <a:pPr marL="361950">
              <a:defRPr/>
            </a:pPr>
            <a:r>
              <a:rPr lang="nl-NL" altLang="nl-NL" dirty="0" smtClean="0">
                <a:solidFill>
                  <a:srgbClr val="00B1F6"/>
                </a:solidFill>
                <a:latin typeface="Arial" panose="020B0604020202020204" pitchFamily="34" charset="0"/>
              </a:rPr>
              <a:t>…</a:t>
            </a:r>
            <a:endParaRPr lang="nl-NL" altLang="nl-NL" dirty="0">
              <a:solidFill>
                <a:srgbClr val="00B1F6"/>
              </a:solidFill>
              <a:latin typeface="Arial" panose="020B0604020202020204" pitchFamily="34" charset="0"/>
            </a:endParaRPr>
          </a:p>
          <a:p>
            <a:pPr>
              <a:defRPr/>
            </a:pPr>
            <a:endParaRPr lang="nl-NL" altLang="nl-NL" dirty="0" smtClean="0">
              <a:solidFill>
                <a:srgbClr val="00B1F6"/>
              </a:solidFill>
              <a:latin typeface="Arial" panose="020B0604020202020204" pitchFamily="34" charset="0"/>
            </a:endParaRPr>
          </a:p>
          <a:p>
            <a:pPr>
              <a:defRPr/>
            </a:pPr>
            <a:endParaRPr lang="nl-NL" altLang="nl-NL" dirty="0">
              <a:solidFill>
                <a:srgbClr val="003399"/>
              </a:solidFill>
              <a:latin typeface="Arial" panose="020B0604020202020204" pitchFamily="34" charset="0"/>
            </a:endParaRPr>
          </a:p>
          <a:p>
            <a:pPr>
              <a:defRPr/>
            </a:pPr>
            <a:endParaRPr lang="nl-NL" altLang="nl-NL" sz="2000" dirty="0" smtClean="0">
              <a:latin typeface="Arial" panose="020B0604020202020204" pitchFamily="34" charset="0"/>
            </a:endParaRPr>
          </a:p>
        </p:txBody>
      </p:sp>
      <p:sp>
        <p:nvSpPr>
          <p:cNvPr id="2" name="Tijdelijke aanduiding voor inhoud 1"/>
          <p:cNvSpPr>
            <a:spLocks noGrp="1"/>
          </p:cNvSpPr>
          <p:nvPr>
            <p:ph sz="half" idx="2"/>
          </p:nvPr>
        </p:nvSpPr>
        <p:spPr>
          <a:xfrm>
            <a:off x="4787900" y="1700213"/>
            <a:ext cx="3744913" cy="4525962"/>
          </a:xfrm>
        </p:spPr>
        <p:txBody>
          <a:bodyPr/>
          <a:lstStyle/>
          <a:p>
            <a:pPr marL="0" indent="0">
              <a:buFont typeface="Lucida Grande" charset="0"/>
              <a:buNone/>
              <a:defRPr/>
            </a:pPr>
            <a:r>
              <a:rPr lang="nl-NL" altLang="nl-NL" dirty="0">
                <a:solidFill>
                  <a:srgbClr val="003399"/>
                </a:solidFill>
                <a:latin typeface="Arial" panose="020B0604020202020204" pitchFamily="34" charset="0"/>
              </a:rPr>
              <a:t>B: kunst en maatschappelijk engagement.</a:t>
            </a:r>
          </a:p>
          <a:p>
            <a:pPr>
              <a:defRPr/>
            </a:pPr>
            <a:endParaRPr lang="nl-NL" dirty="0" smtClean="0"/>
          </a:p>
          <a:p>
            <a:pPr marL="339725" indent="-339725">
              <a:defRPr/>
            </a:pPr>
            <a:r>
              <a:rPr lang="nl-NL" dirty="0" smtClean="0">
                <a:solidFill>
                  <a:srgbClr val="003399"/>
                </a:solidFill>
              </a:rPr>
              <a:t>Kunstenaars moeten zich uitspreken over de maatschappij.</a:t>
            </a:r>
          </a:p>
          <a:p>
            <a:pPr marL="339725" indent="-339725">
              <a:defRPr/>
            </a:pPr>
            <a:endParaRPr lang="nl-NL" dirty="0">
              <a:solidFill>
                <a:srgbClr val="003399"/>
              </a:solidFill>
            </a:endParaRPr>
          </a:p>
          <a:p>
            <a:pPr marL="339725" indent="-339725">
              <a:defRPr/>
            </a:pPr>
            <a:r>
              <a:rPr lang="nl-NL" dirty="0" smtClean="0">
                <a:solidFill>
                  <a:srgbClr val="003399"/>
                </a:solidFill>
              </a:rPr>
              <a:t>Kunst staat los van de maatschappij. </a:t>
            </a:r>
          </a:p>
          <a:p>
            <a:pPr marL="339725" indent="-339725">
              <a:defRPr/>
            </a:pPr>
            <a:endParaRPr lang="nl-NL" dirty="0">
              <a:solidFill>
                <a:srgbClr val="003399"/>
              </a:solidFill>
            </a:endParaRPr>
          </a:p>
          <a:p>
            <a:pPr marL="339725" indent="-339725">
              <a:defRPr/>
            </a:pPr>
            <a:r>
              <a:rPr lang="nl-NL" dirty="0" smtClean="0">
                <a:solidFill>
                  <a:srgbClr val="003399"/>
                </a:solidFill>
              </a:rPr>
              <a:t>De overheid moet kunst subsidiëren. </a:t>
            </a:r>
            <a:endParaRPr lang="nl-NL" dirty="0"/>
          </a:p>
          <a:p>
            <a:pPr marL="339725" indent="-339725">
              <a:defRPr/>
            </a:pPr>
            <a:endParaRPr lang="nl-NL" dirty="0" smtClean="0"/>
          </a:p>
          <a:p>
            <a:pPr marL="339725" indent="-339725">
              <a:defRPr/>
            </a:pPr>
            <a:r>
              <a:rPr lang="nl-NL" dirty="0" smtClean="0">
                <a:solidFill>
                  <a:srgbClr val="003399"/>
                </a:solidFill>
              </a:rPr>
              <a:t>…</a:t>
            </a:r>
            <a:endParaRPr lang="nl-NL" dirty="0">
              <a:solidFill>
                <a:srgbClr val="003399"/>
              </a:solidFill>
            </a:endParaRPr>
          </a:p>
        </p:txBody>
      </p:sp>
      <p:sp>
        <p:nvSpPr>
          <p:cNvPr id="41988" name="Titel 1"/>
          <p:cNvSpPr>
            <a:spLocks noGrp="1"/>
          </p:cNvSpPr>
          <p:nvPr>
            <p:ph type="title"/>
          </p:nvPr>
        </p:nvSpPr>
        <p:spPr>
          <a:xfrm>
            <a:off x="611188" y="0"/>
            <a:ext cx="7993062" cy="1143000"/>
          </a:xfrm>
        </p:spPr>
        <p:txBody>
          <a:bodyPr/>
          <a:lstStyle/>
          <a:p>
            <a:r>
              <a:rPr lang="nl-NL" altLang="nl-NL" b="0" smtClean="0">
                <a:latin typeface="Arial" panose="020B0604020202020204" pitchFamily="34" charset="0"/>
                <a:ea typeface="ヒラギノ角ゴ Pro W3" charset="-128"/>
                <a:cs typeface="Arial" panose="020B0604020202020204" pitchFamily="34" charset="0"/>
              </a:rPr>
              <a:t>B2: Mogelijke stellingen </a:t>
            </a:r>
          </a:p>
        </p:txBody>
      </p:sp>
    </p:spTree>
    <p:extLst>
      <p:ext uri="{BB962C8B-B14F-4D97-AF65-F5344CB8AC3E}">
        <p14:creationId xmlns:p14="http://schemas.microsoft.com/office/powerpoint/2010/main" val="351760100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jdelijke aanduiding voor inhoud 5"/>
          <p:cNvSpPr>
            <a:spLocks noGrp="1"/>
          </p:cNvSpPr>
          <p:nvPr>
            <p:ph idx="1"/>
          </p:nvPr>
        </p:nvSpPr>
        <p:spPr/>
        <p:txBody>
          <a:bodyPr/>
          <a:lstStyle/>
          <a:p>
            <a:pPr marL="0" indent="0">
              <a:buFont typeface="Lucida Grande" charset="0"/>
              <a:buNone/>
              <a:defRPr/>
            </a:pPr>
            <a:r>
              <a:rPr lang="nl-NL" dirty="0" smtClean="0"/>
              <a:t>Ten aanzien van de stelling:</a:t>
            </a:r>
          </a:p>
          <a:p>
            <a:pPr>
              <a:defRPr/>
            </a:pPr>
            <a:endParaRPr lang="nl-NL" dirty="0"/>
          </a:p>
          <a:p>
            <a:pPr>
              <a:defRPr/>
            </a:pPr>
            <a:r>
              <a:rPr lang="nl-NL" dirty="0" smtClean="0"/>
              <a:t>Positief standpunt		</a:t>
            </a:r>
            <a:r>
              <a:rPr lang="nl-NL" i="1" dirty="0" smtClean="0"/>
              <a:t>ik ben het ermee eens dat …</a:t>
            </a:r>
            <a:endParaRPr lang="nl-NL" dirty="0" smtClean="0"/>
          </a:p>
          <a:p>
            <a:pPr>
              <a:defRPr/>
            </a:pPr>
            <a:endParaRPr lang="nl-NL" dirty="0"/>
          </a:p>
          <a:p>
            <a:pPr>
              <a:defRPr/>
            </a:pPr>
            <a:r>
              <a:rPr lang="nl-NL" dirty="0" smtClean="0"/>
              <a:t>Negatief standpunt 	</a:t>
            </a:r>
            <a:r>
              <a:rPr lang="nl-NL" i="1" dirty="0" smtClean="0"/>
              <a:t>ik ben het er niet mee eens dat …</a:t>
            </a:r>
            <a:endParaRPr lang="nl-NL" dirty="0" smtClean="0"/>
          </a:p>
          <a:p>
            <a:pPr>
              <a:defRPr/>
            </a:pPr>
            <a:endParaRPr lang="nl-NL" dirty="0"/>
          </a:p>
          <a:p>
            <a:pPr>
              <a:defRPr/>
            </a:pPr>
            <a:r>
              <a:rPr lang="nl-NL" i="1" dirty="0" smtClean="0"/>
              <a:t>Zero</a:t>
            </a:r>
            <a:r>
              <a:rPr lang="nl-NL" dirty="0" smtClean="0"/>
              <a:t>-standpunt		</a:t>
            </a:r>
            <a:r>
              <a:rPr lang="nl-NL" i="1" dirty="0" smtClean="0"/>
              <a:t>ik weet niet of …</a:t>
            </a:r>
          </a:p>
          <a:p>
            <a:pPr>
              <a:defRPr/>
            </a:pPr>
            <a:endParaRPr lang="nl-NL" i="1" dirty="0"/>
          </a:p>
          <a:p>
            <a:pPr>
              <a:defRPr/>
            </a:pPr>
            <a:endParaRPr lang="nl-NL" i="1" dirty="0" smtClean="0"/>
          </a:p>
          <a:p>
            <a:pPr>
              <a:defRPr/>
            </a:pPr>
            <a:r>
              <a:rPr lang="nl-NL" dirty="0" smtClean="0"/>
              <a:t>Ga ervan uit dat de lezer het </a:t>
            </a:r>
            <a:r>
              <a:rPr lang="nl-NL" b="1" i="1" dirty="0" smtClean="0"/>
              <a:t>zero</a:t>
            </a:r>
            <a:r>
              <a:rPr lang="nl-NL" b="1" dirty="0" smtClean="0"/>
              <a:t>-standpunt</a:t>
            </a:r>
            <a:r>
              <a:rPr lang="nl-NL" dirty="0" smtClean="0"/>
              <a:t> inneemt en dat jij haar wil overtuigen van jouw </a:t>
            </a:r>
            <a:r>
              <a:rPr lang="nl-NL" b="1" dirty="0" smtClean="0"/>
              <a:t>positief</a:t>
            </a:r>
            <a:r>
              <a:rPr lang="nl-NL" dirty="0" smtClean="0"/>
              <a:t> of </a:t>
            </a:r>
            <a:r>
              <a:rPr lang="nl-NL" b="1" dirty="0" smtClean="0"/>
              <a:t>negatief</a:t>
            </a:r>
            <a:r>
              <a:rPr lang="nl-NL" dirty="0" smtClean="0"/>
              <a:t> standpunt. </a:t>
            </a:r>
          </a:p>
        </p:txBody>
      </p:sp>
      <p:sp>
        <p:nvSpPr>
          <p:cNvPr id="44035" name="Titel 4"/>
          <p:cNvSpPr>
            <a:spLocks noGrp="1"/>
          </p:cNvSpPr>
          <p:nvPr>
            <p:ph type="title"/>
          </p:nvPr>
        </p:nvSpPr>
        <p:spPr>
          <a:xfrm>
            <a:off x="611188" y="0"/>
            <a:ext cx="7993062" cy="1143000"/>
          </a:xfrm>
        </p:spPr>
        <p:txBody>
          <a:bodyPr/>
          <a:lstStyle/>
          <a:p>
            <a:r>
              <a:rPr lang="nl-NL" altLang="nl-NL" b="0" smtClean="0">
                <a:latin typeface="Arial" panose="020B0604020202020204" pitchFamily="34" charset="0"/>
                <a:ea typeface="ヒラギノ角ゴ Pro W3" charset="-128"/>
                <a:cs typeface="Arial" panose="020B0604020202020204" pitchFamily="34" charset="0"/>
              </a:rPr>
              <a:t>B2: standpunten</a:t>
            </a:r>
          </a:p>
        </p:txBody>
      </p:sp>
    </p:spTree>
    <p:extLst>
      <p:ext uri="{BB962C8B-B14F-4D97-AF65-F5344CB8AC3E}">
        <p14:creationId xmlns:p14="http://schemas.microsoft.com/office/powerpoint/2010/main" val="324249559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jdelijke aanduiding voor inhoud 5"/>
          <p:cNvSpPr>
            <a:spLocks noGrp="1"/>
          </p:cNvSpPr>
          <p:nvPr>
            <p:ph idx="1"/>
          </p:nvPr>
        </p:nvSpPr>
        <p:spPr/>
        <p:txBody>
          <a:bodyPr/>
          <a:lstStyle/>
          <a:p>
            <a:pPr marL="0" indent="0">
              <a:buFont typeface="Lucida Grande" charset="0"/>
              <a:buNone/>
              <a:defRPr/>
            </a:pPr>
            <a:r>
              <a:rPr lang="nl-NL" dirty="0" smtClean="0"/>
              <a:t>Daarnaast:</a:t>
            </a:r>
          </a:p>
          <a:p>
            <a:pPr>
              <a:defRPr/>
            </a:pPr>
            <a:endParaRPr lang="nl-NL" dirty="0" smtClean="0"/>
          </a:p>
          <a:p>
            <a:pPr>
              <a:defRPr/>
            </a:pPr>
            <a:r>
              <a:rPr lang="nl-NL" dirty="0" smtClean="0"/>
              <a:t>Feitelijk standpunt	</a:t>
            </a:r>
          </a:p>
          <a:p>
            <a:pPr>
              <a:defRPr/>
            </a:pPr>
            <a:endParaRPr lang="nl-NL" dirty="0"/>
          </a:p>
          <a:p>
            <a:pPr marL="0" indent="0">
              <a:buFont typeface="Lucida Grande" charset="0"/>
              <a:buNone/>
              <a:defRPr/>
            </a:pPr>
            <a:r>
              <a:rPr lang="nl-NL" dirty="0" smtClean="0"/>
              <a:t>		</a:t>
            </a:r>
          </a:p>
          <a:p>
            <a:pPr>
              <a:defRPr/>
            </a:pPr>
            <a:endParaRPr lang="nl-NL" dirty="0" smtClean="0"/>
          </a:p>
          <a:p>
            <a:pPr>
              <a:defRPr/>
            </a:pPr>
            <a:r>
              <a:rPr lang="nl-NL" dirty="0" smtClean="0"/>
              <a:t>Waarderend standpunt</a:t>
            </a:r>
          </a:p>
          <a:p>
            <a:pPr>
              <a:defRPr/>
            </a:pPr>
            <a:endParaRPr lang="nl-NL" dirty="0" smtClean="0"/>
          </a:p>
          <a:p>
            <a:pPr>
              <a:defRPr/>
            </a:pPr>
            <a:endParaRPr lang="nl-NL" dirty="0"/>
          </a:p>
          <a:p>
            <a:pPr>
              <a:defRPr/>
            </a:pPr>
            <a:endParaRPr lang="nl-NL" dirty="0" smtClean="0"/>
          </a:p>
          <a:p>
            <a:pPr>
              <a:defRPr/>
            </a:pPr>
            <a:r>
              <a:rPr lang="nl-NL" dirty="0" smtClean="0"/>
              <a:t>Sturend standpunt</a:t>
            </a:r>
            <a:endParaRPr lang="nl-NL" dirty="0"/>
          </a:p>
        </p:txBody>
      </p:sp>
      <p:sp>
        <p:nvSpPr>
          <p:cNvPr id="45059" name="Titel 4"/>
          <p:cNvSpPr>
            <a:spLocks noGrp="1"/>
          </p:cNvSpPr>
          <p:nvPr>
            <p:ph type="title"/>
          </p:nvPr>
        </p:nvSpPr>
        <p:spPr>
          <a:xfrm>
            <a:off x="611188" y="0"/>
            <a:ext cx="7993062" cy="1143000"/>
          </a:xfrm>
        </p:spPr>
        <p:txBody>
          <a:bodyPr/>
          <a:lstStyle/>
          <a:p>
            <a:r>
              <a:rPr lang="nl-NL" altLang="nl-NL" b="0" smtClean="0">
                <a:latin typeface="Arial" panose="020B0604020202020204" pitchFamily="34" charset="0"/>
                <a:ea typeface="ヒラギノ角ゴ Pro W3" charset="-128"/>
                <a:cs typeface="Arial" panose="020B0604020202020204" pitchFamily="34" charset="0"/>
              </a:rPr>
              <a:t>B2: standpunten</a:t>
            </a:r>
          </a:p>
        </p:txBody>
      </p:sp>
      <p:pic>
        <p:nvPicPr>
          <p:cNvPr id="45060" name="Afbeelding 1"/>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900113" y="2624138"/>
            <a:ext cx="3554412" cy="977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5061" name="Afbeelding 2"/>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971550" y="3933825"/>
            <a:ext cx="6296025" cy="977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5062" name="Afbeelding 3"/>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944563" y="5376863"/>
            <a:ext cx="6448425" cy="1117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99348186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jdelijke aanduiding voor inhoud 5"/>
          <p:cNvSpPr>
            <a:spLocks noGrp="1"/>
          </p:cNvSpPr>
          <p:nvPr>
            <p:ph idx="1"/>
          </p:nvPr>
        </p:nvSpPr>
        <p:spPr/>
        <p:txBody>
          <a:bodyPr/>
          <a:lstStyle/>
          <a:p>
            <a:pPr>
              <a:defRPr/>
            </a:pPr>
            <a:r>
              <a:rPr lang="nl-NL" dirty="0" smtClean="0"/>
              <a:t>Kies je stelling en formuleer je standpunt.</a:t>
            </a:r>
          </a:p>
          <a:p>
            <a:pPr>
              <a:defRPr/>
            </a:pPr>
            <a:endParaRPr lang="nl-NL" dirty="0"/>
          </a:p>
          <a:p>
            <a:pPr>
              <a:defRPr/>
            </a:pPr>
            <a:r>
              <a:rPr lang="nl-NL" dirty="0" smtClean="0"/>
              <a:t>Extra: denk vast na over de formulering ervan in de IB.</a:t>
            </a:r>
          </a:p>
          <a:p>
            <a:pPr>
              <a:defRPr/>
            </a:pPr>
            <a:endParaRPr lang="nl-NL" dirty="0"/>
          </a:p>
          <a:p>
            <a:pPr marL="0" indent="0">
              <a:buFont typeface="Lucida Grande" charset="0"/>
              <a:buNone/>
              <a:defRPr/>
            </a:pPr>
            <a:endParaRPr lang="nl-NL" dirty="0"/>
          </a:p>
        </p:txBody>
      </p:sp>
      <p:sp>
        <p:nvSpPr>
          <p:cNvPr id="47107" name="Titel 4"/>
          <p:cNvSpPr>
            <a:spLocks noGrp="1"/>
          </p:cNvSpPr>
          <p:nvPr>
            <p:ph type="title"/>
          </p:nvPr>
        </p:nvSpPr>
        <p:spPr>
          <a:xfrm>
            <a:off x="611188" y="0"/>
            <a:ext cx="7993062" cy="1143000"/>
          </a:xfrm>
        </p:spPr>
        <p:txBody>
          <a:bodyPr/>
          <a:lstStyle/>
          <a:p>
            <a:r>
              <a:rPr lang="nl-NL" altLang="nl-NL" b="0" smtClean="0">
                <a:latin typeface="Arial" panose="020B0604020202020204" pitchFamily="34" charset="0"/>
                <a:ea typeface="ヒラギノ角ゴ Pro W3" charset="-128"/>
                <a:cs typeface="Arial" panose="020B0604020202020204" pitchFamily="34" charset="0"/>
              </a:rPr>
              <a:t>B2: standpunten</a:t>
            </a:r>
          </a:p>
        </p:txBody>
      </p:sp>
      <p:sp>
        <p:nvSpPr>
          <p:cNvPr id="8" name="Rechthoek 7"/>
          <p:cNvSpPr/>
          <p:nvPr/>
        </p:nvSpPr>
        <p:spPr>
          <a:xfrm>
            <a:off x="287338" y="3284538"/>
            <a:ext cx="8640762" cy="3416300"/>
          </a:xfrm>
          <a:prstGeom prst="rect">
            <a:avLst/>
          </a:prstGeom>
          <a:solidFill>
            <a:schemeClr val="bg1">
              <a:lumMod val="85000"/>
            </a:schemeClr>
          </a:solidFill>
          <a:ln>
            <a:solidFill>
              <a:schemeClr val="tx1"/>
            </a:solidFill>
          </a:ln>
        </p:spPr>
        <p:txBody>
          <a:bodyPr>
            <a:spAutoFit/>
          </a:bodyPr>
          <a:lstStyle/>
          <a:p>
            <a:pPr marL="0" marR="0" lvl="0" indent="0" algn="l" defTabSz="914400" rtl="0" eaLnBrk="0" fontAlgn="base" latinLnBrk="0" hangingPunct="0">
              <a:lnSpc>
                <a:spcPct val="100000"/>
              </a:lnSpc>
              <a:spcBef>
                <a:spcPts val="0"/>
              </a:spcBef>
              <a:spcAft>
                <a:spcPts val="0"/>
              </a:spcAft>
              <a:buClr>
                <a:prstClr val="black"/>
              </a:buClr>
              <a:buSzPct val="100000"/>
              <a:buFontTx/>
              <a:buNone/>
              <a:tabLst/>
              <a:defRPr/>
            </a:pPr>
            <a:r>
              <a:rPr kumimoji="0" lang="nl-NL" sz="1200" b="0" i="0" u="sng" strike="noStrike" kern="1200" cap="none" spc="0" normalizeH="0" baseline="0" noProof="0" dirty="0">
                <a:ln>
                  <a:noFill/>
                </a:ln>
                <a:solidFill>
                  <a:prstClr val="black"/>
                </a:solidFill>
                <a:effectLst/>
                <a:uLnTx/>
                <a:uFillTx/>
                <a:latin typeface="Arial" panose="020B0604020202020204" pitchFamily="34" charset="0"/>
                <a:ea typeface="ＭＳ Ｐゴシック" panose="020B0600070205080204" pitchFamily="34" charset="-128"/>
                <a:cs typeface="Arial" panose="020B0604020202020204" pitchFamily="34" charset="0"/>
              </a:rPr>
              <a:t>Expliciete formulering:</a:t>
            </a:r>
          </a:p>
          <a:p>
            <a:pPr marL="0" marR="0" lvl="0" indent="0" algn="l" defTabSz="914400" rtl="0" eaLnBrk="0" fontAlgn="base" latinLnBrk="0" hangingPunct="0">
              <a:lnSpc>
                <a:spcPct val="100000"/>
              </a:lnSpc>
              <a:spcBef>
                <a:spcPts val="0"/>
              </a:spcBef>
              <a:spcAft>
                <a:spcPts val="0"/>
              </a:spcAft>
              <a:buClr>
                <a:prstClr val="black"/>
              </a:buClr>
              <a:buSzPct val="100000"/>
              <a:buFontTx/>
              <a:buNone/>
              <a:tabLst/>
              <a:defRPr/>
            </a:pPr>
            <a:r>
              <a:rPr kumimoji="0" lang="nl-NL" sz="1200" b="0" i="0" u="none" strike="noStrike" kern="1200" cap="none" spc="0" normalizeH="0" baseline="0" noProof="0" dirty="0">
                <a:ln>
                  <a:noFill/>
                </a:ln>
                <a:solidFill>
                  <a:srgbClr val="B10538"/>
                </a:solidFill>
                <a:effectLst/>
                <a:uLnTx/>
                <a:uFillTx/>
                <a:latin typeface="Arial" panose="020B0604020202020204" pitchFamily="34" charset="0"/>
                <a:ea typeface="ＭＳ Ｐゴシック" panose="020B0600070205080204" pitchFamily="34" charset="-128"/>
                <a:cs typeface="Arial" panose="020B0604020202020204" pitchFamily="34" charset="0"/>
              </a:rPr>
              <a:t>Ik vind dat</a:t>
            </a:r>
            <a:r>
              <a:rPr kumimoji="0" lang="nl-NL" sz="1200" b="0" i="0" u="none" strike="noStrike" kern="1200" cap="none" spc="0" normalizeH="0" baseline="0" noProof="0" dirty="0">
                <a:ln>
                  <a:noFill/>
                </a:ln>
                <a:solidFill>
                  <a:prstClr val="black"/>
                </a:solidFill>
                <a:effectLst/>
                <a:uLnTx/>
                <a:uFillTx/>
                <a:latin typeface="Arial" panose="020B0604020202020204" pitchFamily="34" charset="0"/>
                <a:ea typeface="ＭＳ Ｐゴシック" panose="020B0600070205080204" pitchFamily="34" charset="-128"/>
                <a:cs typeface="Arial" panose="020B0604020202020204" pitchFamily="34" charset="0"/>
              </a:rPr>
              <a:t> de meest recente spellingshervorming een verbetering is.</a:t>
            </a:r>
          </a:p>
          <a:p>
            <a:pPr marL="0" marR="0" lvl="0" indent="0" algn="l" defTabSz="914400" rtl="0" eaLnBrk="0" fontAlgn="base" latinLnBrk="0" hangingPunct="0">
              <a:lnSpc>
                <a:spcPct val="100000"/>
              </a:lnSpc>
              <a:spcBef>
                <a:spcPts val="0"/>
              </a:spcBef>
              <a:spcAft>
                <a:spcPts val="0"/>
              </a:spcAft>
              <a:buClr>
                <a:prstClr val="black"/>
              </a:buClr>
              <a:buSzPct val="100000"/>
              <a:buFontTx/>
              <a:buNone/>
              <a:tabLst/>
              <a:defRPr/>
            </a:pPr>
            <a:r>
              <a:rPr kumimoji="0" lang="nl-NL" sz="1200" b="0" i="0" u="none" strike="noStrike" kern="1200" cap="none" spc="0" normalizeH="0" baseline="0" noProof="0" dirty="0">
                <a:ln>
                  <a:noFill/>
                </a:ln>
                <a:solidFill>
                  <a:srgbClr val="B10538"/>
                </a:solidFill>
                <a:effectLst/>
                <a:uLnTx/>
                <a:uFillTx/>
                <a:latin typeface="Arial" panose="020B0604020202020204" pitchFamily="34" charset="0"/>
                <a:ea typeface="ＭＳ Ｐゴシック" panose="020B0600070205080204" pitchFamily="34" charset="-128"/>
                <a:cs typeface="Arial" panose="020B0604020202020204" pitchFamily="34" charset="0"/>
              </a:rPr>
              <a:t>Ik vind niet dat </a:t>
            </a:r>
            <a:r>
              <a:rPr kumimoji="0" lang="nl-NL" sz="1200" b="0" i="0" u="none" strike="noStrike" kern="1200" cap="none" spc="0" normalizeH="0" baseline="0" noProof="0" dirty="0">
                <a:ln>
                  <a:noFill/>
                </a:ln>
                <a:solidFill>
                  <a:prstClr val="black"/>
                </a:solidFill>
                <a:effectLst/>
                <a:uLnTx/>
                <a:uFillTx/>
                <a:latin typeface="Arial" panose="020B0604020202020204" pitchFamily="34" charset="0"/>
                <a:ea typeface="ＭＳ Ｐゴシック" panose="020B0600070205080204" pitchFamily="34" charset="-128"/>
                <a:cs typeface="Arial" panose="020B0604020202020204" pitchFamily="34" charset="0"/>
              </a:rPr>
              <a:t>de meest recente spellingshervorming een verbetering is.</a:t>
            </a:r>
          </a:p>
          <a:p>
            <a:pPr marL="0" marR="0" lvl="0" indent="0" algn="l" defTabSz="914400" rtl="0" eaLnBrk="0" fontAlgn="base" latinLnBrk="0" hangingPunct="0">
              <a:lnSpc>
                <a:spcPct val="100000"/>
              </a:lnSpc>
              <a:spcBef>
                <a:spcPts val="0"/>
              </a:spcBef>
              <a:spcAft>
                <a:spcPts val="0"/>
              </a:spcAft>
              <a:buClr>
                <a:prstClr val="black"/>
              </a:buClr>
              <a:buSzPct val="100000"/>
              <a:buFontTx/>
              <a:buNone/>
              <a:tabLst/>
              <a:defRPr/>
            </a:pPr>
            <a:endParaRPr kumimoji="0" lang="nl-NL" sz="1200" b="0" i="0" u="none" strike="noStrike" kern="1200" cap="none" spc="0" normalizeH="0" baseline="0" noProof="0" dirty="0">
              <a:ln>
                <a:noFill/>
              </a:ln>
              <a:solidFill>
                <a:prstClr val="black"/>
              </a:solidFill>
              <a:effectLst/>
              <a:uLnTx/>
              <a:uFillTx/>
              <a:latin typeface="Arial" panose="020B0604020202020204" pitchFamily="34" charset="0"/>
              <a:ea typeface="ＭＳ Ｐゴシック" panose="020B0600070205080204" pitchFamily="34" charset="-128"/>
              <a:cs typeface="Arial" panose="020B0604020202020204" pitchFamily="34" charset="0"/>
            </a:endParaRPr>
          </a:p>
          <a:p>
            <a:pPr marL="0" marR="0" lvl="0" indent="0" algn="l" defTabSz="914400" rtl="0" eaLnBrk="0" fontAlgn="base" latinLnBrk="0" hangingPunct="0">
              <a:lnSpc>
                <a:spcPct val="100000"/>
              </a:lnSpc>
              <a:spcBef>
                <a:spcPts val="0"/>
              </a:spcBef>
              <a:spcAft>
                <a:spcPts val="0"/>
              </a:spcAft>
              <a:buClr>
                <a:prstClr val="black"/>
              </a:buClr>
              <a:buSzPct val="100000"/>
              <a:buFontTx/>
              <a:buNone/>
              <a:tabLst/>
              <a:defRPr/>
            </a:pPr>
            <a:r>
              <a:rPr kumimoji="0" lang="nl-NL" sz="1200" b="0" i="0" u="sng" strike="noStrike" kern="1200" cap="none" spc="0" normalizeH="0" baseline="0" noProof="0" dirty="0">
                <a:ln>
                  <a:noFill/>
                </a:ln>
                <a:solidFill>
                  <a:prstClr val="black"/>
                </a:solidFill>
                <a:effectLst/>
                <a:uLnTx/>
                <a:uFillTx/>
                <a:latin typeface="Arial" panose="020B0604020202020204" pitchFamily="34" charset="0"/>
                <a:ea typeface="ＭＳ Ｐゴシック" panose="020B0600070205080204" pitchFamily="34" charset="-128"/>
                <a:cs typeface="Arial" panose="020B0604020202020204" pitchFamily="34" charset="0"/>
              </a:rPr>
              <a:t>Signaalwoorden:</a:t>
            </a:r>
          </a:p>
          <a:p>
            <a:pPr marL="0" marR="0" lvl="0" indent="0" algn="l" defTabSz="914400" rtl="0" eaLnBrk="0" fontAlgn="base" latinLnBrk="0" hangingPunct="0">
              <a:lnSpc>
                <a:spcPct val="100000"/>
              </a:lnSpc>
              <a:spcBef>
                <a:spcPts val="0"/>
              </a:spcBef>
              <a:spcAft>
                <a:spcPts val="0"/>
              </a:spcAft>
              <a:buClr>
                <a:prstClr val="black"/>
              </a:buClr>
              <a:buSzPct val="100000"/>
              <a:buFontTx/>
              <a:buNone/>
              <a:tabLst/>
              <a:defRPr/>
            </a:pPr>
            <a:r>
              <a:rPr kumimoji="0" lang="nl-NL" sz="1200" b="0" i="1" u="none" strike="noStrike" kern="1200" cap="none" spc="0" normalizeH="0" baseline="0" noProof="0" dirty="0" err="1">
                <a:ln>
                  <a:noFill/>
                </a:ln>
                <a:solidFill>
                  <a:prstClr val="black"/>
                </a:solidFill>
                <a:effectLst/>
                <a:uLnTx/>
                <a:uFillTx/>
                <a:latin typeface="Arial" panose="020B0604020202020204" pitchFamily="34" charset="0"/>
                <a:ea typeface="ＭＳ Ｐゴシック" panose="020B0600070205080204" pitchFamily="34" charset="-128"/>
                <a:cs typeface="Arial" panose="020B0604020202020204" pitchFamily="34" charset="0"/>
              </a:rPr>
              <a:t>Beasts</a:t>
            </a:r>
            <a:r>
              <a:rPr kumimoji="0" lang="nl-NL" sz="1200" b="0" i="1" u="none" strike="noStrike" kern="1200" cap="none" spc="0" normalizeH="0" baseline="0" noProof="0" dirty="0">
                <a:ln>
                  <a:noFill/>
                </a:ln>
                <a:solidFill>
                  <a:prstClr val="black"/>
                </a:solidFill>
                <a:effectLst/>
                <a:uLnTx/>
                <a:uFillTx/>
                <a:latin typeface="Arial" panose="020B0604020202020204" pitchFamily="34" charset="0"/>
                <a:ea typeface="ＭＳ Ｐゴシック" panose="020B0600070205080204" pitchFamily="34" charset="-128"/>
                <a:cs typeface="Arial" panose="020B0604020202020204" pitchFamily="34" charset="0"/>
              </a:rPr>
              <a:t> </a:t>
            </a:r>
            <a:r>
              <a:rPr kumimoji="0" lang="nl-NL" sz="1200" b="0" i="0" u="none" strike="noStrike" kern="1200" cap="none" spc="0" normalizeH="0" baseline="0" noProof="0" dirty="0">
                <a:ln>
                  <a:noFill/>
                </a:ln>
                <a:solidFill>
                  <a:prstClr val="black"/>
                </a:solidFill>
                <a:effectLst/>
                <a:uLnTx/>
                <a:uFillTx/>
                <a:latin typeface="Arial" panose="020B0604020202020204" pitchFamily="34" charset="0"/>
                <a:ea typeface="ＭＳ Ｐゴシック" panose="020B0600070205080204" pitchFamily="34" charset="-128"/>
                <a:cs typeface="Arial" panose="020B0604020202020204" pitchFamily="34" charset="0"/>
              </a:rPr>
              <a:t>was een serie momentopnamen en </a:t>
            </a:r>
            <a:r>
              <a:rPr kumimoji="0" lang="nl-NL" sz="1200" b="0" i="0" u="none" strike="noStrike" kern="1200" cap="none" spc="0" normalizeH="0" baseline="0" noProof="0" dirty="0">
                <a:ln>
                  <a:noFill/>
                </a:ln>
                <a:solidFill>
                  <a:srgbClr val="B10538"/>
                </a:solidFill>
                <a:effectLst/>
                <a:uLnTx/>
                <a:uFillTx/>
                <a:latin typeface="Arial" panose="020B0604020202020204" pitchFamily="34" charset="0"/>
                <a:ea typeface="ＭＳ Ｐゴシック" panose="020B0600070205080204" pitchFamily="34" charset="-128"/>
                <a:cs typeface="Arial" panose="020B0604020202020204" pitchFamily="34" charset="0"/>
              </a:rPr>
              <a:t>daarom </a:t>
            </a:r>
            <a:r>
              <a:rPr kumimoji="0" lang="nl-NL" sz="1200" b="0" i="0" u="none" strike="noStrike" kern="1200" cap="none" spc="0" normalizeH="0" baseline="0" noProof="0" dirty="0">
                <a:ln>
                  <a:noFill/>
                </a:ln>
                <a:solidFill>
                  <a:prstClr val="black"/>
                </a:solidFill>
                <a:effectLst/>
                <a:uLnTx/>
                <a:uFillTx/>
                <a:latin typeface="Arial" panose="020B0604020202020204" pitchFamily="34" charset="0"/>
                <a:ea typeface="ＭＳ Ｐゴシック" panose="020B0600070205080204" pitchFamily="34" charset="-128"/>
                <a:cs typeface="Arial" panose="020B0604020202020204" pitchFamily="34" charset="0"/>
              </a:rPr>
              <a:t>was het moeilijk evolutie als een vloeibaar proces te laten zien.</a:t>
            </a:r>
          </a:p>
          <a:p>
            <a:pPr marL="0" marR="0" lvl="0" indent="0" algn="l" defTabSz="914400" rtl="0" eaLnBrk="0" fontAlgn="base" latinLnBrk="0" hangingPunct="0">
              <a:lnSpc>
                <a:spcPct val="100000"/>
              </a:lnSpc>
              <a:spcBef>
                <a:spcPts val="0"/>
              </a:spcBef>
              <a:spcAft>
                <a:spcPts val="0"/>
              </a:spcAft>
              <a:buClr>
                <a:prstClr val="black"/>
              </a:buClr>
              <a:buSzPct val="100000"/>
              <a:buFontTx/>
              <a:buNone/>
              <a:tabLst/>
              <a:defRPr/>
            </a:pPr>
            <a:endParaRPr kumimoji="0" lang="nl-NL" sz="1200" b="0" i="0" u="none" strike="noStrike" kern="1200" cap="none" spc="0" normalizeH="0" baseline="0" noProof="0" dirty="0">
              <a:ln>
                <a:noFill/>
              </a:ln>
              <a:solidFill>
                <a:prstClr val="black"/>
              </a:solidFill>
              <a:effectLst/>
              <a:uLnTx/>
              <a:uFillTx/>
              <a:latin typeface="Arial" panose="020B0604020202020204" pitchFamily="34" charset="0"/>
              <a:ea typeface="ＭＳ Ｐゴシック" panose="020B0600070205080204" pitchFamily="34" charset="-128"/>
              <a:cs typeface="Arial" panose="020B0604020202020204" pitchFamily="34" charset="0"/>
            </a:endParaRPr>
          </a:p>
          <a:p>
            <a:pPr marL="0" marR="0" lvl="0" indent="0" algn="l" defTabSz="914400" rtl="0" eaLnBrk="0" fontAlgn="base" latinLnBrk="0" hangingPunct="0">
              <a:lnSpc>
                <a:spcPct val="100000"/>
              </a:lnSpc>
              <a:spcBef>
                <a:spcPts val="0"/>
              </a:spcBef>
              <a:spcAft>
                <a:spcPts val="0"/>
              </a:spcAft>
              <a:buClr>
                <a:prstClr val="black"/>
              </a:buClr>
              <a:buSzPct val="100000"/>
              <a:buFontTx/>
              <a:buNone/>
              <a:tabLst/>
              <a:defRPr/>
            </a:pPr>
            <a:r>
              <a:rPr kumimoji="0" lang="nl-NL" sz="1200" b="0" i="0" u="none" strike="noStrike" kern="1200" cap="none" spc="0" normalizeH="0" baseline="0" noProof="0" dirty="0">
                <a:ln>
                  <a:noFill/>
                </a:ln>
                <a:solidFill>
                  <a:prstClr val="black"/>
                </a:solidFill>
                <a:effectLst/>
                <a:uLnTx/>
                <a:uFillTx/>
                <a:latin typeface="Arial" panose="020B0604020202020204" pitchFamily="34" charset="0"/>
                <a:ea typeface="ＭＳ Ｐゴシック" panose="020B0600070205080204" pitchFamily="34" charset="-128"/>
                <a:cs typeface="Arial" panose="020B0604020202020204" pitchFamily="34" charset="0"/>
              </a:rPr>
              <a:t>Alles stond er nu opeens wel erg helder, begrijpelijk en concreet in. daar wilde ze haar vingers liever niet aan branden. In een enkel geval lijkt duidelijk schrijven </a:t>
            </a:r>
            <a:r>
              <a:rPr kumimoji="0" lang="nl-NL" sz="1200" b="0" i="0" u="none" strike="noStrike" kern="1200" cap="none" spc="0" normalizeH="0" baseline="0" noProof="0" dirty="0">
                <a:ln>
                  <a:noFill/>
                </a:ln>
                <a:solidFill>
                  <a:srgbClr val="B10538"/>
                </a:solidFill>
                <a:effectLst/>
                <a:uLnTx/>
                <a:uFillTx/>
                <a:latin typeface="Arial" panose="020B0604020202020204" pitchFamily="34" charset="0"/>
                <a:ea typeface="ＭＳ Ｐゴシック" panose="020B0600070205080204" pitchFamily="34" charset="-128"/>
                <a:cs typeface="Arial" panose="020B0604020202020204" pitchFamily="34" charset="0"/>
              </a:rPr>
              <a:t>dus </a:t>
            </a:r>
            <a:r>
              <a:rPr kumimoji="0" lang="nl-NL" sz="1200" b="0" i="0" u="none" strike="noStrike" kern="1200" cap="none" spc="0" normalizeH="0" baseline="0" noProof="0" dirty="0">
                <a:ln>
                  <a:noFill/>
                </a:ln>
                <a:solidFill>
                  <a:prstClr val="black"/>
                </a:solidFill>
                <a:effectLst/>
                <a:uLnTx/>
                <a:uFillTx/>
                <a:latin typeface="Arial" panose="020B0604020202020204" pitchFamily="34" charset="0"/>
                <a:ea typeface="ＭＳ Ｐゴシック" panose="020B0600070205080204" pitchFamily="34" charset="-128"/>
                <a:cs typeface="Arial" panose="020B0604020202020204" pitchFamily="34" charset="0"/>
              </a:rPr>
              <a:t>van hogerhand domweg te worden ontmoedigd.</a:t>
            </a:r>
          </a:p>
          <a:p>
            <a:pPr marL="0" marR="0" lvl="0" indent="0" algn="l" defTabSz="914400" rtl="0" eaLnBrk="0" fontAlgn="base" latinLnBrk="0" hangingPunct="0">
              <a:lnSpc>
                <a:spcPct val="100000"/>
              </a:lnSpc>
              <a:spcBef>
                <a:spcPts val="0"/>
              </a:spcBef>
              <a:spcAft>
                <a:spcPts val="0"/>
              </a:spcAft>
              <a:buClr>
                <a:prstClr val="black"/>
              </a:buClr>
              <a:buSzPct val="100000"/>
              <a:buFontTx/>
              <a:buNone/>
              <a:tabLst/>
              <a:defRPr/>
            </a:pPr>
            <a:endParaRPr kumimoji="0" lang="nl-NL" sz="1200" b="0" i="0" u="none" strike="noStrike" kern="1200" cap="none" spc="0" normalizeH="0" baseline="0" noProof="0" dirty="0">
              <a:ln>
                <a:noFill/>
              </a:ln>
              <a:solidFill>
                <a:prstClr val="black"/>
              </a:solidFill>
              <a:effectLst/>
              <a:uLnTx/>
              <a:uFillTx/>
              <a:latin typeface="Arial" panose="020B0604020202020204" pitchFamily="34" charset="0"/>
              <a:ea typeface="ＭＳ Ｐゴシック" panose="020B0600070205080204" pitchFamily="34" charset="-128"/>
              <a:cs typeface="Arial" panose="020B0604020202020204" pitchFamily="34" charset="0"/>
            </a:endParaRPr>
          </a:p>
          <a:p>
            <a:pPr marL="0" marR="0" lvl="0" indent="0" algn="l" defTabSz="914400" rtl="0" eaLnBrk="0" fontAlgn="base" latinLnBrk="0" hangingPunct="0">
              <a:lnSpc>
                <a:spcPct val="100000"/>
              </a:lnSpc>
              <a:spcBef>
                <a:spcPts val="0"/>
              </a:spcBef>
              <a:spcAft>
                <a:spcPts val="0"/>
              </a:spcAft>
              <a:buClr>
                <a:prstClr val="black"/>
              </a:buClr>
              <a:buSzPct val="100000"/>
              <a:buFontTx/>
              <a:buNone/>
              <a:tabLst/>
              <a:defRPr/>
            </a:pPr>
            <a:r>
              <a:rPr kumimoji="0" lang="nl-NL" sz="1200" b="0" i="0" u="sng" strike="noStrike" kern="1200" cap="none" spc="0" normalizeH="0" baseline="0" noProof="0" dirty="0">
                <a:ln>
                  <a:noFill/>
                </a:ln>
                <a:solidFill>
                  <a:prstClr val="black"/>
                </a:solidFill>
                <a:effectLst/>
                <a:uLnTx/>
                <a:uFillTx/>
                <a:latin typeface="Arial" panose="020B0604020202020204" pitchFamily="34" charset="0"/>
                <a:ea typeface="ＭＳ Ｐゴシック" panose="020B0600070205080204" pitchFamily="34" charset="-128"/>
                <a:cs typeface="Arial" panose="020B0604020202020204" pitchFamily="34" charset="0"/>
              </a:rPr>
              <a:t>Vraagvorm</a:t>
            </a:r>
            <a:r>
              <a:rPr kumimoji="0" lang="nl-NL" sz="1200" b="0" i="0" u="none" strike="noStrike" kern="1200" cap="none" spc="0" normalizeH="0" baseline="0" noProof="0" dirty="0">
                <a:ln>
                  <a:noFill/>
                </a:ln>
                <a:solidFill>
                  <a:prstClr val="black"/>
                </a:solidFill>
                <a:effectLst/>
                <a:uLnTx/>
                <a:uFillTx/>
                <a:latin typeface="Arial" panose="020B0604020202020204" pitchFamily="34" charset="0"/>
                <a:ea typeface="ＭＳ Ｐゴシック" panose="020B0600070205080204" pitchFamily="34" charset="-128"/>
                <a:cs typeface="Arial" panose="020B0604020202020204" pitchFamily="34" charset="0"/>
              </a:rPr>
              <a:t>:</a:t>
            </a:r>
          </a:p>
          <a:p>
            <a:pPr marL="0" marR="0" lvl="0" indent="0" algn="l" defTabSz="914400" rtl="0" eaLnBrk="0" fontAlgn="base" latinLnBrk="0" hangingPunct="0">
              <a:lnSpc>
                <a:spcPct val="100000"/>
              </a:lnSpc>
              <a:spcBef>
                <a:spcPts val="0"/>
              </a:spcBef>
              <a:spcAft>
                <a:spcPts val="0"/>
              </a:spcAft>
              <a:buClr>
                <a:prstClr val="black"/>
              </a:buClr>
              <a:buSzPct val="100000"/>
              <a:buFontTx/>
              <a:buNone/>
              <a:tabLst/>
              <a:defRPr/>
            </a:pPr>
            <a:r>
              <a:rPr kumimoji="0" lang="nl-NL" sz="1200" b="0" i="0" u="none" strike="noStrike" kern="1200" cap="none" spc="0" normalizeH="0" baseline="0" noProof="0" dirty="0">
                <a:ln>
                  <a:noFill/>
                </a:ln>
                <a:solidFill>
                  <a:srgbClr val="B10538"/>
                </a:solidFill>
                <a:effectLst/>
                <a:uLnTx/>
                <a:uFillTx/>
                <a:latin typeface="Arial" panose="020B0604020202020204" pitchFamily="34" charset="0"/>
                <a:ea typeface="ＭＳ Ｐゴシック" panose="020B0600070205080204" pitchFamily="34" charset="-128"/>
                <a:cs typeface="Arial" panose="020B0604020202020204" pitchFamily="34" charset="0"/>
              </a:rPr>
              <a:t>Verdringen programmamakers zich nu al niet allemaal om nieuwsprogramma’s te maken? </a:t>
            </a:r>
            <a:r>
              <a:rPr kumimoji="0" lang="nl-NL" sz="1200" b="0" i="0" u="none" strike="noStrike" kern="1200" cap="none" spc="0" normalizeH="0" baseline="0" noProof="0" dirty="0">
                <a:ln>
                  <a:noFill/>
                </a:ln>
                <a:solidFill>
                  <a:prstClr val="black"/>
                </a:solidFill>
                <a:effectLst/>
                <a:uLnTx/>
                <a:uFillTx/>
                <a:latin typeface="Arial" panose="020B0604020202020204" pitchFamily="34" charset="0"/>
                <a:ea typeface="ＭＳ Ｐゴシック" panose="020B0600070205080204" pitchFamily="34" charset="-128"/>
                <a:cs typeface="Arial" panose="020B0604020202020204" pitchFamily="34" charset="0"/>
              </a:rPr>
              <a:t>Ze lopen elkaar omver. Zelfs Microsoft. Omdat ze weten dat de enige televisie die overblijft waar wij naar zullen kijken is óf een film waar je extra voor betaalt, óf live televisie die je niet steeds kunt onderbreken met reclame.</a:t>
            </a:r>
          </a:p>
          <a:p>
            <a:pPr marL="0" marR="0" lvl="0" indent="0" algn="l" defTabSz="914400" rtl="0" eaLnBrk="0" fontAlgn="base" latinLnBrk="0" hangingPunct="0">
              <a:lnSpc>
                <a:spcPct val="100000"/>
              </a:lnSpc>
              <a:spcBef>
                <a:spcPts val="0"/>
              </a:spcBef>
              <a:spcAft>
                <a:spcPts val="0"/>
              </a:spcAft>
              <a:buClr>
                <a:prstClr val="black"/>
              </a:buClr>
              <a:buSzPct val="100000"/>
              <a:buFontTx/>
              <a:buNone/>
              <a:tabLst/>
              <a:defRPr/>
            </a:pPr>
            <a:endParaRPr kumimoji="0" lang="nl-NL" sz="1200" b="0" i="0" u="none" strike="noStrike" kern="1200" cap="none" spc="0" normalizeH="0" baseline="0" noProof="0" dirty="0">
              <a:ln>
                <a:noFill/>
              </a:ln>
              <a:solidFill>
                <a:prstClr val="black"/>
              </a:solidFill>
              <a:effectLst/>
              <a:uLnTx/>
              <a:uFillTx/>
              <a:latin typeface="Arial" panose="020B0604020202020204" pitchFamily="34" charset="0"/>
              <a:ea typeface="ＭＳ Ｐゴシック" panose="020B0600070205080204" pitchFamily="34" charset="-128"/>
              <a:cs typeface="Arial" panose="020B0604020202020204" pitchFamily="34" charset="0"/>
            </a:endParaRPr>
          </a:p>
          <a:p>
            <a:pPr marL="0" marR="0" lvl="0" indent="0" algn="l" defTabSz="914400" rtl="0" eaLnBrk="0" fontAlgn="base" latinLnBrk="0" hangingPunct="0">
              <a:lnSpc>
                <a:spcPct val="100000"/>
              </a:lnSpc>
              <a:spcBef>
                <a:spcPts val="0"/>
              </a:spcBef>
              <a:spcAft>
                <a:spcPts val="0"/>
              </a:spcAft>
              <a:buClr>
                <a:prstClr val="black"/>
              </a:buClr>
              <a:buSzPct val="100000"/>
              <a:buFontTx/>
              <a:buNone/>
              <a:tabLst/>
              <a:defRPr/>
            </a:pPr>
            <a:r>
              <a:rPr kumimoji="0" lang="nl-NL" sz="1200" b="0" i="0" u="sng" strike="noStrike" kern="1200" cap="none" spc="0" normalizeH="0" baseline="0" noProof="0" dirty="0">
                <a:ln>
                  <a:noFill/>
                </a:ln>
                <a:solidFill>
                  <a:prstClr val="black"/>
                </a:solidFill>
                <a:effectLst/>
                <a:uLnTx/>
                <a:uFillTx/>
                <a:latin typeface="Arial" panose="020B0604020202020204" pitchFamily="34" charset="0"/>
                <a:ea typeface="ＭＳ Ｐゴシック" panose="020B0600070205080204" pitchFamily="34" charset="-128"/>
                <a:cs typeface="Arial" panose="020B0604020202020204" pitchFamily="34" charset="0"/>
              </a:rPr>
              <a:t>Ironie</a:t>
            </a:r>
            <a:r>
              <a:rPr kumimoji="0" lang="nl-NL" sz="1200" b="0" i="0" u="none" strike="noStrike" kern="1200" cap="none" spc="0" normalizeH="0" baseline="0" noProof="0" dirty="0">
                <a:ln>
                  <a:noFill/>
                </a:ln>
                <a:solidFill>
                  <a:prstClr val="black"/>
                </a:solidFill>
                <a:effectLst/>
                <a:uLnTx/>
                <a:uFillTx/>
                <a:latin typeface="Arial" panose="020B0604020202020204" pitchFamily="34" charset="0"/>
                <a:ea typeface="ＭＳ Ｐゴシック" panose="020B0600070205080204" pitchFamily="34" charset="-128"/>
                <a:cs typeface="Arial" panose="020B0604020202020204" pitchFamily="34" charset="0"/>
              </a:rPr>
              <a:t>: </a:t>
            </a:r>
          </a:p>
          <a:p>
            <a:pPr marL="0" marR="0" lvl="0" indent="0" algn="l" defTabSz="914400" rtl="0" eaLnBrk="0" fontAlgn="base" latinLnBrk="0" hangingPunct="0">
              <a:lnSpc>
                <a:spcPct val="100000"/>
              </a:lnSpc>
              <a:spcBef>
                <a:spcPts val="0"/>
              </a:spcBef>
              <a:spcAft>
                <a:spcPts val="0"/>
              </a:spcAft>
              <a:buClr>
                <a:prstClr val="black"/>
              </a:buClr>
              <a:buSzPct val="100000"/>
              <a:buFontTx/>
              <a:buNone/>
              <a:tabLst/>
              <a:defRPr/>
            </a:pPr>
            <a:r>
              <a:rPr kumimoji="0" lang="nl-NL" sz="1200" b="0" i="0" u="none" strike="noStrike" kern="1200" cap="none" spc="0" normalizeH="0" baseline="0" noProof="0" dirty="0">
                <a:ln>
                  <a:noFill/>
                </a:ln>
                <a:solidFill>
                  <a:prstClr val="black"/>
                </a:solidFill>
                <a:effectLst/>
                <a:uLnTx/>
                <a:uFillTx/>
                <a:latin typeface="Arial" panose="020B0604020202020204" pitchFamily="34" charset="0"/>
                <a:ea typeface="ＭＳ Ｐゴシック" panose="020B0600070205080204" pitchFamily="34" charset="-128"/>
                <a:cs typeface="Arial" panose="020B0604020202020204" pitchFamily="34" charset="0"/>
              </a:rPr>
              <a:t>Zo is het grondidee van Mulisch eigenlijk dat God best wel eens niet zou kunnen bestaan en hij alleen maar een wensdroom van de mensheid is. </a:t>
            </a:r>
            <a:r>
              <a:rPr kumimoji="0" lang="nl-NL" sz="1200" b="0" i="0" u="none" strike="noStrike" kern="1200" cap="none" spc="0" normalizeH="0" baseline="0" noProof="0" dirty="0">
                <a:ln>
                  <a:noFill/>
                </a:ln>
                <a:solidFill>
                  <a:srgbClr val="B10538"/>
                </a:solidFill>
                <a:effectLst/>
                <a:uLnTx/>
                <a:uFillTx/>
                <a:latin typeface="Arial" panose="020B0604020202020204" pitchFamily="34" charset="0"/>
                <a:ea typeface="ＭＳ Ｐゴシック" panose="020B0600070205080204" pitchFamily="34" charset="-128"/>
                <a:cs typeface="Arial" panose="020B0604020202020204" pitchFamily="34" charset="0"/>
              </a:rPr>
              <a:t>Welk een grootse gedachte! Kom daar maar eens als eerste op!</a:t>
            </a:r>
          </a:p>
        </p:txBody>
      </p:sp>
    </p:spTree>
    <p:extLst>
      <p:ext uri="{BB962C8B-B14F-4D97-AF65-F5344CB8AC3E}">
        <p14:creationId xmlns:p14="http://schemas.microsoft.com/office/powerpoint/2010/main" val="239104757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Titel 3"/>
          <p:cNvSpPr>
            <a:spLocks noGrp="1"/>
          </p:cNvSpPr>
          <p:nvPr>
            <p:ph type="title"/>
          </p:nvPr>
        </p:nvSpPr>
        <p:spPr/>
        <p:txBody>
          <a:bodyPr/>
          <a:lstStyle/>
          <a:p>
            <a:r>
              <a:rPr lang="nl-NL" altLang="nl-NL" smtClean="0">
                <a:latin typeface="Arial" panose="020B0604020202020204" pitchFamily="34" charset="0"/>
              </a:rPr>
              <a:t>B2: betoog</a:t>
            </a:r>
          </a:p>
        </p:txBody>
      </p:sp>
      <p:sp>
        <p:nvSpPr>
          <p:cNvPr id="48131" name="Tijdelijke aanduiding voor inhoud 4"/>
          <p:cNvSpPr>
            <a:spLocks noGrp="1"/>
          </p:cNvSpPr>
          <p:nvPr>
            <p:ph idx="1"/>
          </p:nvPr>
        </p:nvSpPr>
        <p:spPr>
          <a:xfrm>
            <a:off x="539750" y="1471613"/>
            <a:ext cx="8015288" cy="3973512"/>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nl-NL" altLang="nl-NL" sz="2000" smtClean="0">
                <a:latin typeface="Arial" panose="020B0604020202020204" pitchFamily="34" charset="0"/>
              </a:rPr>
              <a:t>Voorwaarden voor het betoog:</a:t>
            </a:r>
          </a:p>
          <a:p>
            <a:endParaRPr lang="nl-NL" altLang="nl-NL" sz="2000" smtClean="0">
              <a:latin typeface="Arial" panose="020B0604020202020204" pitchFamily="34" charset="0"/>
            </a:endParaRPr>
          </a:p>
          <a:p>
            <a:pPr>
              <a:buClrTx/>
              <a:buSzPct val="50000"/>
              <a:buFont typeface="Arial" panose="020B0604020202020204" pitchFamily="34" charset="0"/>
              <a:buChar char="►"/>
            </a:pPr>
            <a:r>
              <a:rPr lang="nl-NL" altLang="nl-NL" sz="2000" smtClean="0">
                <a:latin typeface="Arial" panose="020B0604020202020204" pitchFamily="34" charset="0"/>
              </a:rPr>
              <a:t>Gebruik voor je betoog ca. 400 tot 550 woorden. </a:t>
            </a:r>
          </a:p>
          <a:p>
            <a:pPr>
              <a:buClrTx/>
              <a:buSzPct val="50000"/>
              <a:buFont typeface="Arial" panose="020B0604020202020204" pitchFamily="34" charset="0"/>
              <a:buChar char="►"/>
            </a:pPr>
            <a:r>
              <a:rPr lang="nl-NL" altLang="nl-NL" sz="2000" smtClean="0">
                <a:latin typeface="Arial" panose="020B0604020202020204" pitchFamily="34" charset="0"/>
              </a:rPr>
              <a:t>Zorg ervoor dat in je betoog de volgende onderdelen voorkomen: </a:t>
            </a:r>
          </a:p>
          <a:p>
            <a:pPr lvl="1">
              <a:buClrTx/>
              <a:buSzPct val="50000"/>
              <a:buFont typeface="Arial" panose="020B0604020202020204" pitchFamily="34" charset="0"/>
              <a:buChar char="►"/>
            </a:pPr>
            <a:r>
              <a:rPr lang="nl-NL" altLang="nl-NL" smtClean="0">
                <a:latin typeface="Arial" panose="020B0604020202020204" pitchFamily="34" charset="0"/>
                <a:cs typeface="Arial" panose="020B0604020202020204" pitchFamily="34" charset="0"/>
              </a:rPr>
              <a:t>Een pakkende inleiding; </a:t>
            </a:r>
          </a:p>
          <a:p>
            <a:pPr lvl="1">
              <a:buClrTx/>
              <a:buSzPct val="50000"/>
              <a:buFont typeface="Arial" panose="020B0604020202020204" pitchFamily="34" charset="0"/>
              <a:buChar char="►"/>
            </a:pPr>
            <a:r>
              <a:rPr lang="nl-NL" altLang="nl-NL" smtClean="0">
                <a:latin typeface="Arial" panose="020B0604020202020204" pitchFamily="34" charset="0"/>
                <a:cs typeface="Arial" panose="020B0604020202020204" pitchFamily="34" charset="0"/>
              </a:rPr>
              <a:t>Een duidelijk standpunt; </a:t>
            </a:r>
          </a:p>
          <a:p>
            <a:pPr lvl="1">
              <a:buClrTx/>
              <a:buSzPct val="50000"/>
              <a:buFont typeface="Arial" panose="020B0604020202020204" pitchFamily="34" charset="0"/>
              <a:buChar char="►"/>
            </a:pPr>
            <a:r>
              <a:rPr lang="nl-NL" altLang="nl-NL" smtClean="0">
                <a:latin typeface="Arial" panose="020B0604020202020204" pitchFamily="34" charset="0"/>
                <a:cs typeface="Arial" panose="020B0604020202020204" pitchFamily="34" charset="0"/>
              </a:rPr>
              <a:t>Ten minste twee argumenten voor jouw standpunt;</a:t>
            </a:r>
          </a:p>
          <a:p>
            <a:pPr lvl="1">
              <a:buClrTx/>
              <a:buSzPct val="50000"/>
              <a:buFont typeface="Arial" panose="020B0604020202020204" pitchFamily="34" charset="0"/>
              <a:buChar char="►"/>
            </a:pPr>
            <a:r>
              <a:rPr lang="nl-NL" altLang="nl-NL" smtClean="0">
                <a:latin typeface="Arial" panose="020B0604020202020204" pitchFamily="34" charset="0"/>
                <a:cs typeface="Arial" panose="020B0604020202020204" pitchFamily="34" charset="0"/>
              </a:rPr>
              <a:t>Een mogelijk tegenargument dat je weerlegt;</a:t>
            </a:r>
          </a:p>
          <a:p>
            <a:pPr lvl="1">
              <a:buClrTx/>
              <a:buSzPct val="50000"/>
              <a:buFont typeface="Arial" panose="020B0604020202020204" pitchFamily="34" charset="0"/>
              <a:buChar char="►"/>
            </a:pPr>
            <a:r>
              <a:rPr lang="nl-NL" altLang="nl-NL" smtClean="0">
                <a:latin typeface="Arial" panose="020B0604020202020204" pitchFamily="34" charset="0"/>
                <a:cs typeface="Arial" panose="020B0604020202020204" pitchFamily="34" charset="0"/>
              </a:rPr>
              <a:t>Een conclusie. </a:t>
            </a:r>
          </a:p>
          <a:p>
            <a:pPr>
              <a:buClrTx/>
              <a:buSzPct val="50000"/>
              <a:buFont typeface="Arial" panose="020B0604020202020204" pitchFamily="34" charset="0"/>
              <a:buChar char="►"/>
            </a:pPr>
            <a:r>
              <a:rPr lang="nl-NL" altLang="nl-NL" sz="2000" smtClean="0">
                <a:latin typeface="Arial" panose="020B0604020202020204" pitchFamily="34" charset="0"/>
              </a:rPr>
              <a:t>Maak je gebruik van bronnen, zorg er dan voor dat je hier op de correcte wijze naar verwijst! </a:t>
            </a:r>
          </a:p>
          <a:p>
            <a:endParaRPr lang="nl-NL" altLang="nl-NL" sz="2000" smtClean="0">
              <a:latin typeface="Arial" panose="020B0604020202020204" pitchFamily="34" charset="0"/>
            </a:endParaRPr>
          </a:p>
        </p:txBody>
      </p:sp>
    </p:spTree>
    <p:extLst>
      <p:ext uri="{BB962C8B-B14F-4D97-AF65-F5344CB8AC3E}">
        <p14:creationId xmlns:p14="http://schemas.microsoft.com/office/powerpoint/2010/main" val="323468079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Titel 3"/>
          <p:cNvSpPr>
            <a:spLocks noGrp="1"/>
          </p:cNvSpPr>
          <p:nvPr>
            <p:ph type="title"/>
          </p:nvPr>
        </p:nvSpPr>
        <p:spPr>
          <a:xfrm>
            <a:off x="790575" y="0"/>
            <a:ext cx="7777163" cy="1143000"/>
          </a:xfrm>
        </p:spPr>
        <p:txBody>
          <a:bodyPr/>
          <a:lstStyle/>
          <a:p>
            <a:r>
              <a:rPr lang="nl-NL" altLang="nl-NL" smtClean="0">
                <a:latin typeface="Arial" panose="020B0604020202020204" pitchFamily="34" charset="0"/>
              </a:rPr>
              <a:t>De klassieke IBAAC</a:t>
            </a:r>
          </a:p>
        </p:txBody>
      </p:sp>
      <p:graphicFrame>
        <p:nvGraphicFramePr>
          <p:cNvPr id="3" name="Tabel 2"/>
          <p:cNvGraphicFramePr>
            <a:graphicFrameLocks noGrp="1"/>
          </p:cNvGraphicFramePr>
          <p:nvPr/>
        </p:nvGraphicFramePr>
        <p:xfrm>
          <a:off x="107950" y="1846263"/>
          <a:ext cx="8640763" cy="4697412"/>
        </p:xfrm>
        <a:graphic>
          <a:graphicData uri="http://schemas.openxmlformats.org/drawingml/2006/table">
            <a:tbl>
              <a:tblPr firstRow="1" bandRow="1">
                <a:tableStyleId>{C4B1156A-380E-4F78-BDF5-A606A8083BF9}</a:tableStyleId>
              </a:tblPr>
              <a:tblGrid>
                <a:gridCol w="1368121">
                  <a:extLst>
                    <a:ext uri="{9D8B030D-6E8A-4147-A177-3AD203B41FA5}">
                      <a16:colId xmlns:a16="http://schemas.microsoft.com/office/drawing/2014/main" val="20000"/>
                    </a:ext>
                  </a:extLst>
                </a:gridCol>
                <a:gridCol w="1656146">
                  <a:extLst>
                    <a:ext uri="{9D8B030D-6E8A-4147-A177-3AD203B41FA5}">
                      <a16:colId xmlns:a16="http://schemas.microsoft.com/office/drawing/2014/main" val="20001"/>
                    </a:ext>
                  </a:extLst>
                </a:gridCol>
                <a:gridCol w="5112451">
                  <a:extLst>
                    <a:ext uri="{9D8B030D-6E8A-4147-A177-3AD203B41FA5}">
                      <a16:colId xmlns:a16="http://schemas.microsoft.com/office/drawing/2014/main" val="20002"/>
                    </a:ext>
                  </a:extLst>
                </a:gridCol>
                <a:gridCol w="504045">
                  <a:extLst>
                    <a:ext uri="{9D8B030D-6E8A-4147-A177-3AD203B41FA5}">
                      <a16:colId xmlns:a16="http://schemas.microsoft.com/office/drawing/2014/main" val="3109856896"/>
                    </a:ext>
                  </a:extLst>
                </a:gridCol>
              </a:tblGrid>
              <a:tr h="518189">
                <a:tc>
                  <a:txBody>
                    <a:bodyPr/>
                    <a:lstStyle/>
                    <a:p>
                      <a:r>
                        <a:rPr lang="nl-NL" sz="1400" dirty="0" smtClean="0">
                          <a:latin typeface="Arial" panose="020B0604020202020204" pitchFamily="34" charset="0"/>
                          <a:cs typeface="Arial" panose="020B0604020202020204" pitchFamily="34" charset="0"/>
                        </a:rPr>
                        <a:t>Exordium </a:t>
                      </a:r>
                      <a:endParaRPr lang="nl-NL" sz="1400" dirty="0">
                        <a:latin typeface="Arial" panose="020B0604020202020204" pitchFamily="34" charset="0"/>
                        <a:cs typeface="Arial" panose="020B0604020202020204" pitchFamily="34" charset="0"/>
                      </a:endParaRPr>
                    </a:p>
                  </a:txBody>
                  <a:tcPr marL="91438" marR="91438" marT="45723" marB="45723"/>
                </a:tc>
                <a:tc>
                  <a:txBody>
                    <a:bodyPr/>
                    <a:lstStyle/>
                    <a:p>
                      <a:r>
                        <a:rPr lang="nl-NL" sz="1400" b="0" dirty="0" err="1" smtClean="0">
                          <a:latin typeface="Arial" panose="020B0604020202020204" pitchFamily="34" charset="0"/>
                          <a:cs typeface="Arial" panose="020B0604020202020204" pitchFamily="34" charset="0"/>
                        </a:rPr>
                        <a:t>prooimion</a:t>
                      </a:r>
                      <a:endParaRPr lang="nl-NL" sz="1400" b="0" dirty="0">
                        <a:latin typeface="Arial" panose="020B0604020202020204" pitchFamily="34" charset="0"/>
                        <a:cs typeface="Arial" panose="020B0604020202020204" pitchFamily="34" charset="0"/>
                      </a:endParaRPr>
                    </a:p>
                  </a:txBody>
                  <a:tcPr marL="91438" marR="91438" marT="45723" marB="45723"/>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nl-NL" sz="1400" b="0" dirty="0" smtClean="0">
                          <a:latin typeface="Arial" panose="020B0604020202020204" pitchFamily="34" charset="0"/>
                          <a:cs typeface="Arial" panose="020B0604020202020204" pitchFamily="34" charset="0"/>
                        </a:rPr>
                        <a:t>inleiding</a:t>
                      </a:r>
                    </a:p>
                    <a:p>
                      <a:pPr marL="0" marR="0" lvl="0" indent="0" algn="l" defTabSz="914400" rtl="0" eaLnBrk="1" fontAlgn="auto" latinLnBrk="0" hangingPunct="1">
                        <a:lnSpc>
                          <a:spcPct val="100000"/>
                        </a:lnSpc>
                        <a:spcBef>
                          <a:spcPts val="0"/>
                        </a:spcBef>
                        <a:spcAft>
                          <a:spcPts val="0"/>
                        </a:spcAft>
                        <a:buClrTx/>
                        <a:buSzTx/>
                        <a:buFontTx/>
                        <a:buNone/>
                        <a:tabLst/>
                        <a:defRPr/>
                      </a:pPr>
                      <a:r>
                        <a:rPr lang="nl-NL" sz="1400" b="0" i="1" dirty="0" smtClean="0">
                          <a:latin typeface="Arial" panose="020B0604020202020204" pitchFamily="34" charset="0"/>
                          <a:cs typeface="Arial" panose="020B0604020202020204" pitchFamily="34" charset="0"/>
                        </a:rPr>
                        <a:t>aandacht trekken, leergierig en welwillend maken</a:t>
                      </a:r>
                      <a:endParaRPr lang="nl-NL" sz="1400" b="0" dirty="0" smtClean="0">
                        <a:latin typeface="Arial" panose="020B0604020202020204" pitchFamily="34" charset="0"/>
                        <a:cs typeface="Arial" panose="020B0604020202020204" pitchFamily="34" charset="0"/>
                      </a:endParaRPr>
                    </a:p>
                  </a:txBody>
                  <a:tcPr marL="91438" marR="91438" marT="45723" marB="45723"/>
                </a:tc>
                <a:tc>
                  <a:txBody>
                    <a:bodyPr/>
                    <a:lstStyle/>
                    <a:p>
                      <a:endParaRPr lang="nl-NL" sz="1400" b="0" dirty="0">
                        <a:latin typeface="Arial" panose="020B0604020202020204" pitchFamily="34" charset="0"/>
                        <a:cs typeface="Arial" panose="020B0604020202020204" pitchFamily="34" charset="0"/>
                      </a:endParaRPr>
                    </a:p>
                  </a:txBody>
                  <a:tcPr marL="91438" marR="91438" marT="45723" marB="45723"/>
                </a:tc>
                <a:extLst>
                  <a:ext uri="{0D108BD9-81ED-4DB2-BD59-A6C34878D82A}">
                    <a16:rowId xmlns:a16="http://schemas.microsoft.com/office/drawing/2014/main" val="10000"/>
                  </a:ext>
                </a:extLst>
              </a:tr>
              <a:tr h="770353">
                <a:tc>
                  <a:txBody>
                    <a:bodyPr/>
                    <a:lstStyle/>
                    <a:p>
                      <a:r>
                        <a:rPr lang="nl-NL" sz="1400" b="1" dirty="0" smtClean="0">
                          <a:latin typeface="Arial" panose="020B0604020202020204" pitchFamily="34" charset="0"/>
                          <a:cs typeface="Arial" panose="020B0604020202020204" pitchFamily="34" charset="0"/>
                        </a:rPr>
                        <a:t>Narratio</a:t>
                      </a:r>
                      <a:r>
                        <a:rPr lang="nl-NL" sz="1400" dirty="0" smtClean="0">
                          <a:latin typeface="Arial" panose="020B0604020202020204" pitchFamily="34" charset="0"/>
                          <a:cs typeface="Arial" panose="020B0604020202020204" pitchFamily="34" charset="0"/>
                        </a:rPr>
                        <a:t> </a:t>
                      </a:r>
                      <a:endParaRPr lang="nl-NL" sz="1400" dirty="0">
                        <a:latin typeface="Arial" panose="020B0604020202020204" pitchFamily="34" charset="0"/>
                        <a:cs typeface="Arial" panose="020B0604020202020204" pitchFamily="34" charset="0"/>
                      </a:endParaRPr>
                    </a:p>
                  </a:txBody>
                  <a:tcPr marL="91438" marR="91438" marT="45723" marB="45723"/>
                </a:tc>
                <a:tc>
                  <a:txBody>
                    <a:bodyPr/>
                    <a:lstStyle/>
                    <a:p>
                      <a:r>
                        <a:rPr lang="nl-NL" sz="1400" dirty="0" err="1" smtClean="0">
                          <a:latin typeface="Arial" panose="020B0604020202020204" pitchFamily="34" charset="0"/>
                          <a:cs typeface="Arial" panose="020B0604020202020204" pitchFamily="34" charset="0"/>
                        </a:rPr>
                        <a:t>diegesis</a:t>
                      </a:r>
                      <a:endParaRPr lang="nl-NL" sz="1400" dirty="0">
                        <a:latin typeface="Arial" panose="020B0604020202020204" pitchFamily="34" charset="0"/>
                        <a:cs typeface="Arial" panose="020B0604020202020204" pitchFamily="34" charset="0"/>
                      </a:endParaRPr>
                    </a:p>
                  </a:txBody>
                  <a:tcPr marL="91438" marR="91438" marT="45723" marB="45723"/>
                </a:tc>
                <a:tc>
                  <a:txBody>
                    <a:bodyPr/>
                    <a:lstStyle/>
                    <a:p>
                      <a:r>
                        <a:rPr lang="nl-NL" sz="1400" dirty="0" smtClean="0">
                          <a:latin typeface="Arial" panose="020B0604020202020204" pitchFamily="34" charset="0"/>
                          <a:cs typeface="Arial" panose="020B0604020202020204" pitchFamily="34" charset="0"/>
                        </a:rPr>
                        <a:t>feitenoverzicht</a:t>
                      </a:r>
                    </a:p>
                    <a:p>
                      <a:pPr marL="0" marR="0" lvl="0" indent="0" algn="l" defTabSz="914400" rtl="0" eaLnBrk="1" fontAlgn="auto" latinLnBrk="0" hangingPunct="1">
                        <a:lnSpc>
                          <a:spcPct val="100000"/>
                        </a:lnSpc>
                        <a:spcBef>
                          <a:spcPts val="0"/>
                        </a:spcBef>
                        <a:spcAft>
                          <a:spcPts val="0"/>
                        </a:spcAft>
                        <a:buClrTx/>
                        <a:buSzTx/>
                        <a:buFontTx/>
                        <a:buNone/>
                        <a:tabLst/>
                        <a:defRPr/>
                      </a:pPr>
                      <a:r>
                        <a:rPr lang="nl-NL" sz="1400" i="1" dirty="0" smtClean="0">
                          <a:latin typeface="Arial" panose="020B0604020202020204" pitchFamily="34" charset="0"/>
                          <a:cs typeface="Arial" panose="020B0604020202020204" pitchFamily="34" charset="0"/>
                        </a:rPr>
                        <a:t>bondige, duidelijke en aannemelijke uiteenzetting van de toedracht</a:t>
                      </a:r>
                    </a:p>
                  </a:txBody>
                  <a:tcPr marL="91438" marR="91438" marT="45723" marB="45723"/>
                </a:tc>
                <a:tc>
                  <a:txBody>
                    <a:bodyPr/>
                    <a:lstStyle/>
                    <a:p>
                      <a:endParaRPr lang="nl-NL" sz="1400" dirty="0">
                        <a:latin typeface="Arial" panose="020B0604020202020204" pitchFamily="34" charset="0"/>
                        <a:cs typeface="Arial" panose="020B0604020202020204" pitchFamily="34" charset="0"/>
                      </a:endParaRPr>
                    </a:p>
                  </a:txBody>
                  <a:tcPr marL="91438" marR="91438" marT="45723" marB="45723"/>
                </a:tc>
                <a:extLst>
                  <a:ext uri="{0D108BD9-81ED-4DB2-BD59-A6C34878D82A}">
                    <a16:rowId xmlns:a16="http://schemas.microsoft.com/office/drawing/2014/main" val="10001"/>
                  </a:ext>
                </a:extLst>
              </a:tr>
              <a:tr h="370861">
                <a:tc>
                  <a:txBody>
                    <a:bodyPr/>
                    <a:lstStyle/>
                    <a:p>
                      <a:r>
                        <a:rPr lang="nl-NL" sz="1400" b="1" dirty="0" err="1" smtClean="0">
                          <a:latin typeface="Arial" panose="020B0604020202020204" pitchFamily="34" charset="0"/>
                          <a:cs typeface="Arial" panose="020B0604020202020204" pitchFamily="34" charset="0"/>
                        </a:rPr>
                        <a:t>Propositio</a:t>
                      </a:r>
                      <a:r>
                        <a:rPr lang="nl-NL" sz="1400" dirty="0" smtClean="0">
                          <a:latin typeface="Arial" panose="020B0604020202020204" pitchFamily="34" charset="0"/>
                          <a:cs typeface="Arial" panose="020B0604020202020204" pitchFamily="34" charset="0"/>
                        </a:rPr>
                        <a:t> </a:t>
                      </a:r>
                      <a:endParaRPr lang="nl-NL" sz="1400" dirty="0">
                        <a:latin typeface="Arial" panose="020B0604020202020204" pitchFamily="34" charset="0"/>
                        <a:cs typeface="Arial" panose="020B0604020202020204" pitchFamily="34" charset="0"/>
                      </a:endParaRPr>
                    </a:p>
                  </a:txBody>
                  <a:tcPr marL="91438" marR="91438" marT="45723" marB="45723"/>
                </a:tc>
                <a:tc>
                  <a:txBody>
                    <a:bodyPr/>
                    <a:lstStyle/>
                    <a:p>
                      <a:r>
                        <a:rPr lang="nl-NL" sz="1400" dirty="0" smtClean="0">
                          <a:latin typeface="Arial" panose="020B0604020202020204" pitchFamily="34" charset="0"/>
                          <a:cs typeface="Arial" panose="020B0604020202020204" pitchFamily="34" charset="0"/>
                        </a:rPr>
                        <a:t>prothesis</a:t>
                      </a:r>
                      <a:endParaRPr lang="nl-NL" sz="1400" dirty="0">
                        <a:latin typeface="Arial" panose="020B0604020202020204" pitchFamily="34" charset="0"/>
                        <a:cs typeface="Arial" panose="020B0604020202020204" pitchFamily="34" charset="0"/>
                      </a:endParaRPr>
                    </a:p>
                  </a:txBody>
                  <a:tcPr marL="91438" marR="91438" marT="45723" marB="45723"/>
                </a:tc>
                <a:tc>
                  <a:txBody>
                    <a:bodyPr/>
                    <a:lstStyle/>
                    <a:p>
                      <a:r>
                        <a:rPr lang="nl-NL" sz="1400" dirty="0" smtClean="0">
                          <a:latin typeface="Arial" panose="020B0604020202020204" pitchFamily="34" charset="0"/>
                          <a:cs typeface="Arial" panose="020B0604020202020204" pitchFamily="34" charset="0"/>
                        </a:rPr>
                        <a:t>hoofdstelling</a:t>
                      </a:r>
                      <a:endParaRPr lang="nl-NL" sz="1400" dirty="0">
                        <a:latin typeface="Arial" panose="020B0604020202020204" pitchFamily="34" charset="0"/>
                        <a:cs typeface="Arial" panose="020B0604020202020204" pitchFamily="34" charset="0"/>
                      </a:endParaRPr>
                    </a:p>
                  </a:txBody>
                  <a:tcPr marL="91438" marR="91438" marT="45723" marB="45723"/>
                </a:tc>
                <a:tc>
                  <a:txBody>
                    <a:bodyPr/>
                    <a:lstStyle/>
                    <a:p>
                      <a:endParaRPr lang="nl-NL" sz="1400" dirty="0">
                        <a:latin typeface="Arial" panose="020B0604020202020204" pitchFamily="34" charset="0"/>
                        <a:cs typeface="Arial" panose="020B0604020202020204" pitchFamily="34" charset="0"/>
                      </a:endParaRPr>
                    </a:p>
                  </a:txBody>
                  <a:tcPr marL="91438" marR="91438" marT="45723" marB="45723"/>
                </a:tc>
                <a:extLst>
                  <a:ext uri="{0D108BD9-81ED-4DB2-BD59-A6C34878D82A}">
                    <a16:rowId xmlns:a16="http://schemas.microsoft.com/office/drawing/2014/main" val="10002"/>
                  </a:ext>
                </a:extLst>
              </a:tr>
              <a:tr h="370861">
                <a:tc>
                  <a:txBody>
                    <a:bodyPr/>
                    <a:lstStyle/>
                    <a:p>
                      <a:r>
                        <a:rPr lang="nl-NL" sz="1400" b="1" dirty="0" err="1" smtClean="0">
                          <a:latin typeface="Arial" panose="020B0604020202020204" pitchFamily="34" charset="0"/>
                          <a:cs typeface="Arial" panose="020B0604020202020204" pitchFamily="34" charset="0"/>
                        </a:rPr>
                        <a:t>Partitio</a:t>
                      </a:r>
                      <a:r>
                        <a:rPr lang="nl-NL" sz="1400" dirty="0" smtClean="0">
                          <a:latin typeface="Arial" panose="020B0604020202020204" pitchFamily="34" charset="0"/>
                          <a:cs typeface="Arial" panose="020B0604020202020204" pitchFamily="34" charset="0"/>
                        </a:rPr>
                        <a:t> </a:t>
                      </a:r>
                      <a:endParaRPr lang="nl-NL" sz="1400" dirty="0">
                        <a:latin typeface="Arial" panose="020B0604020202020204" pitchFamily="34" charset="0"/>
                        <a:cs typeface="Arial" panose="020B0604020202020204" pitchFamily="34" charset="0"/>
                      </a:endParaRPr>
                    </a:p>
                  </a:txBody>
                  <a:tcPr marL="91438" marR="91438" marT="45723" marB="45723"/>
                </a:tc>
                <a:tc>
                  <a:txBody>
                    <a:bodyPr/>
                    <a:lstStyle/>
                    <a:p>
                      <a:r>
                        <a:rPr lang="nl-NL" sz="1400" dirty="0" err="1" smtClean="0">
                          <a:latin typeface="Arial" panose="020B0604020202020204" pitchFamily="34" charset="0"/>
                          <a:cs typeface="Arial" panose="020B0604020202020204" pitchFamily="34" charset="0"/>
                        </a:rPr>
                        <a:t>diaresis</a:t>
                      </a:r>
                      <a:endParaRPr lang="nl-NL" sz="1400" dirty="0">
                        <a:latin typeface="Arial" panose="020B0604020202020204" pitchFamily="34" charset="0"/>
                        <a:cs typeface="Arial" panose="020B0604020202020204" pitchFamily="34" charset="0"/>
                      </a:endParaRPr>
                    </a:p>
                  </a:txBody>
                  <a:tcPr marL="91438" marR="91438" marT="45723" marB="45723"/>
                </a:tc>
                <a:tc>
                  <a:txBody>
                    <a:bodyPr/>
                    <a:lstStyle/>
                    <a:p>
                      <a:r>
                        <a:rPr lang="nl-NL" sz="1400" dirty="0" smtClean="0">
                          <a:latin typeface="Arial" panose="020B0604020202020204" pitchFamily="34" charset="0"/>
                          <a:cs typeface="Arial" panose="020B0604020202020204" pitchFamily="34" charset="0"/>
                        </a:rPr>
                        <a:t>aankondigende indeling van de argumentatie</a:t>
                      </a:r>
                      <a:endParaRPr lang="nl-NL" sz="1400" dirty="0">
                        <a:latin typeface="Arial" panose="020B0604020202020204" pitchFamily="34" charset="0"/>
                        <a:cs typeface="Arial" panose="020B0604020202020204" pitchFamily="34" charset="0"/>
                      </a:endParaRPr>
                    </a:p>
                  </a:txBody>
                  <a:tcPr marL="91438" marR="91438" marT="45723" marB="45723"/>
                </a:tc>
                <a:tc>
                  <a:txBody>
                    <a:bodyPr/>
                    <a:lstStyle/>
                    <a:p>
                      <a:endParaRPr lang="nl-NL" sz="1400" dirty="0">
                        <a:latin typeface="Arial" panose="020B0604020202020204" pitchFamily="34" charset="0"/>
                        <a:cs typeface="Arial" panose="020B0604020202020204" pitchFamily="34" charset="0"/>
                      </a:endParaRPr>
                    </a:p>
                  </a:txBody>
                  <a:tcPr marL="91438" marR="91438" marT="45723" marB="45723"/>
                </a:tc>
                <a:extLst>
                  <a:ext uri="{0D108BD9-81ED-4DB2-BD59-A6C34878D82A}">
                    <a16:rowId xmlns:a16="http://schemas.microsoft.com/office/drawing/2014/main" val="10003"/>
                  </a:ext>
                </a:extLst>
              </a:tr>
              <a:tr h="370861">
                <a:tc>
                  <a:txBody>
                    <a:bodyPr/>
                    <a:lstStyle/>
                    <a:p>
                      <a:r>
                        <a:rPr lang="nl-NL" sz="1400" b="1" dirty="0" err="1" smtClean="0">
                          <a:latin typeface="Arial" panose="020B0604020202020204" pitchFamily="34" charset="0"/>
                          <a:cs typeface="Arial" panose="020B0604020202020204" pitchFamily="34" charset="0"/>
                        </a:rPr>
                        <a:t>Argumentatio</a:t>
                      </a:r>
                      <a:r>
                        <a:rPr lang="nl-NL" sz="1400" dirty="0" smtClean="0">
                          <a:latin typeface="Arial" panose="020B0604020202020204" pitchFamily="34" charset="0"/>
                          <a:cs typeface="Arial" panose="020B0604020202020204" pitchFamily="34" charset="0"/>
                        </a:rPr>
                        <a:t> </a:t>
                      </a:r>
                      <a:endParaRPr lang="nl-NL" sz="1400" dirty="0">
                        <a:latin typeface="Arial" panose="020B0604020202020204" pitchFamily="34" charset="0"/>
                        <a:cs typeface="Arial" panose="020B0604020202020204" pitchFamily="34" charset="0"/>
                      </a:endParaRPr>
                    </a:p>
                  </a:txBody>
                  <a:tcPr marL="91438" marR="91438" marT="45723" marB="45723"/>
                </a:tc>
                <a:tc>
                  <a:txBody>
                    <a:bodyPr/>
                    <a:lstStyle/>
                    <a:p>
                      <a:r>
                        <a:rPr lang="nl-NL" sz="1400" dirty="0" err="1" smtClean="0">
                          <a:latin typeface="Arial" panose="020B0604020202020204" pitchFamily="34" charset="0"/>
                          <a:cs typeface="Arial" panose="020B0604020202020204" pitchFamily="34" charset="0"/>
                        </a:rPr>
                        <a:t>pisteis</a:t>
                      </a:r>
                      <a:endParaRPr lang="nl-NL" sz="1400" dirty="0">
                        <a:latin typeface="Arial" panose="020B0604020202020204" pitchFamily="34" charset="0"/>
                        <a:cs typeface="Arial" panose="020B0604020202020204" pitchFamily="34" charset="0"/>
                      </a:endParaRPr>
                    </a:p>
                  </a:txBody>
                  <a:tcPr marL="91438" marR="91438" marT="45723" marB="45723"/>
                </a:tc>
                <a:tc>
                  <a:txBody>
                    <a:bodyPr/>
                    <a:lstStyle/>
                    <a:p>
                      <a:r>
                        <a:rPr lang="nl-NL" sz="1400" dirty="0" smtClean="0">
                          <a:latin typeface="Arial" panose="020B0604020202020204" pitchFamily="34" charset="0"/>
                          <a:cs typeface="Arial" panose="020B0604020202020204" pitchFamily="34" charset="0"/>
                        </a:rPr>
                        <a:t>argumentatie</a:t>
                      </a:r>
                      <a:endParaRPr lang="nl-NL" sz="1400" dirty="0">
                        <a:latin typeface="Arial" panose="020B0604020202020204" pitchFamily="34" charset="0"/>
                        <a:cs typeface="Arial" panose="020B0604020202020204" pitchFamily="34" charset="0"/>
                      </a:endParaRPr>
                    </a:p>
                  </a:txBody>
                  <a:tcPr marL="91438" marR="91438" marT="45723" marB="45723"/>
                </a:tc>
                <a:tc>
                  <a:txBody>
                    <a:bodyPr/>
                    <a:lstStyle/>
                    <a:p>
                      <a:endParaRPr lang="nl-NL" sz="1400" dirty="0">
                        <a:latin typeface="Arial" panose="020B0604020202020204" pitchFamily="34" charset="0"/>
                        <a:cs typeface="Arial" panose="020B0604020202020204" pitchFamily="34" charset="0"/>
                      </a:endParaRPr>
                    </a:p>
                  </a:txBody>
                  <a:tcPr marL="91438" marR="91438" marT="45723" marB="45723"/>
                </a:tc>
                <a:extLst>
                  <a:ext uri="{0D108BD9-81ED-4DB2-BD59-A6C34878D82A}">
                    <a16:rowId xmlns:a16="http://schemas.microsoft.com/office/drawing/2014/main" val="10004"/>
                  </a:ext>
                </a:extLst>
              </a:tr>
              <a:tr h="518189">
                <a:tc>
                  <a:txBody>
                    <a:bodyPr/>
                    <a:lstStyle/>
                    <a:p>
                      <a:r>
                        <a:rPr lang="nl-NL" sz="1400" dirty="0" err="1" smtClean="0">
                          <a:latin typeface="Arial" panose="020B0604020202020204" pitchFamily="34" charset="0"/>
                          <a:cs typeface="Arial" panose="020B0604020202020204" pitchFamily="34" charset="0"/>
                        </a:rPr>
                        <a:t>confirmatio</a:t>
                      </a:r>
                      <a:r>
                        <a:rPr lang="nl-NL" sz="1400" dirty="0" smtClean="0">
                          <a:latin typeface="Arial" panose="020B0604020202020204" pitchFamily="34" charset="0"/>
                          <a:cs typeface="Arial" panose="020B0604020202020204" pitchFamily="34" charset="0"/>
                        </a:rPr>
                        <a:t> </a:t>
                      </a:r>
                      <a:endParaRPr lang="nl-NL" sz="1400" dirty="0">
                        <a:latin typeface="Arial" panose="020B0604020202020204" pitchFamily="34" charset="0"/>
                        <a:cs typeface="Arial" panose="020B0604020202020204" pitchFamily="34" charset="0"/>
                      </a:endParaRPr>
                    </a:p>
                  </a:txBody>
                  <a:tcPr marL="91438" marR="91438" marT="45723" marB="45723"/>
                </a:tc>
                <a:tc>
                  <a:txBody>
                    <a:bodyPr/>
                    <a:lstStyle/>
                    <a:p>
                      <a:r>
                        <a:rPr lang="nl-NL" sz="1400" dirty="0" err="1" smtClean="0">
                          <a:latin typeface="Arial" panose="020B0604020202020204" pitchFamily="34" charset="0"/>
                          <a:cs typeface="Arial" panose="020B0604020202020204" pitchFamily="34" charset="0"/>
                        </a:rPr>
                        <a:t>bebaiosis</a:t>
                      </a:r>
                      <a:endParaRPr lang="nl-NL" sz="1400" dirty="0">
                        <a:latin typeface="Arial" panose="020B0604020202020204" pitchFamily="34" charset="0"/>
                        <a:cs typeface="Arial" panose="020B0604020202020204" pitchFamily="34" charset="0"/>
                      </a:endParaRPr>
                    </a:p>
                  </a:txBody>
                  <a:tcPr marL="91438" marR="91438" marT="45723" marB="45723"/>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nl-NL" sz="1400" dirty="0" smtClean="0">
                          <a:latin typeface="Arial" panose="020B0604020202020204" pitchFamily="34" charset="0"/>
                          <a:cs typeface="Arial" panose="020B0604020202020204" pitchFamily="34" charset="0"/>
                        </a:rPr>
                        <a:t>onderbouwing van eigen stelling</a:t>
                      </a:r>
                    </a:p>
                    <a:p>
                      <a:endParaRPr lang="nl-NL" sz="1400" dirty="0">
                        <a:latin typeface="Arial" panose="020B0604020202020204" pitchFamily="34" charset="0"/>
                        <a:cs typeface="Arial" panose="020B0604020202020204" pitchFamily="34" charset="0"/>
                      </a:endParaRPr>
                    </a:p>
                  </a:txBody>
                  <a:tcPr marL="91438" marR="91438" marT="45723" marB="45723"/>
                </a:tc>
                <a:tc>
                  <a:txBody>
                    <a:bodyPr/>
                    <a:lstStyle/>
                    <a:p>
                      <a:endParaRPr lang="nl-NL" sz="1400" dirty="0">
                        <a:latin typeface="Arial" panose="020B0604020202020204" pitchFamily="34" charset="0"/>
                        <a:cs typeface="Arial" panose="020B0604020202020204" pitchFamily="34" charset="0"/>
                      </a:endParaRPr>
                    </a:p>
                  </a:txBody>
                  <a:tcPr marL="91438" marR="91438" marT="45723" marB="45723"/>
                </a:tc>
                <a:extLst>
                  <a:ext uri="{0D108BD9-81ED-4DB2-BD59-A6C34878D82A}">
                    <a16:rowId xmlns:a16="http://schemas.microsoft.com/office/drawing/2014/main" val="10005"/>
                  </a:ext>
                </a:extLst>
              </a:tr>
              <a:tr h="518189">
                <a:tc>
                  <a:txBody>
                    <a:bodyPr/>
                    <a:lstStyle/>
                    <a:p>
                      <a:r>
                        <a:rPr lang="nl-NL" sz="1400" dirty="0" err="1" smtClean="0">
                          <a:latin typeface="Arial" panose="020B0604020202020204" pitchFamily="34" charset="0"/>
                          <a:cs typeface="Arial" panose="020B0604020202020204" pitchFamily="34" charset="0"/>
                        </a:rPr>
                        <a:t>refutatio</a:t>
                      </a:r>
                      <a:r>
                        <a:rPr lang="nl-NL" sz="1400" dirty="0" smtClean="0">
                          <a:latin typeface="Arial" panose="020B0604020202020204" pitchFamily="34" charset="0"/>
                          <a:cs typeface="Arial" panose="020B0604020202020204" pitchFamily="34" charset="0"/>
                        </a:rPr>
                        <a:t> </a:t>
                      </a:r>
                      <a:endParaRPr lang="nl-NL" sz="1400" dirty="0">
                        <a:latin typeface="Arial" panose="020B0604020202020204" pitchFamily="34" charset="0"/>
                        <a:cs typeface="Arial" panose="020B0604020202020204" pitchFamily="34" charset="0"/>
                      </a:endParaRPr>
                    </a:p>
                  </a:txBody>
                  <a:tcPr marL="91438" marR="91438" marT="45723" marB="45723"/>
                </a:tc>
                <a:tc>
                  <a:txBody>
                    <a:bodyPr/>
                    <a:lstStyle/>
                    <a:p>
                      <a:r>
                        <a:rPr lang="nl-NL" sz="1400" dirty="0" err="1" smtClean="0">
                          <a:latin typeface="Arial" panose="020B0604020202020204" pitchFamily="34" charset="0"/>
                          <a:cs typeface="Arial" panose="020B0604020202020204" pitchFamily="34" charset="0"/>
                        </a:rPr>
                        <a:t>lysis</a:t>
                      </a:r>
                      <a:endParaRPr lang="nl-NL" sz="1400" dirty="0">
                        <a:latin typeface="Arial" panose="020B0604020202020204" pitchFamily="34" charset="0"/>
                        <a:cs typeface="Arial" panose="020B0604020202020204" pitchFamily="34" charset="0"/>
                      </a:endParaRPr>
                    </a:p>
                  </a:txBody>
                  <a:tcPr marL="91438" marR="91438" marT="45723" marB="45723"/>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nl-NL" sz="1400" dirty="0" smtClean="0">
                          <a:latin typeface="Arial" panose="020B0604020202020204" pitchFamily="34" charset="0"/>
                          <a:cs typeface="Arial" panose="020B0604020202020204" pitchFamily="34" charset="0"/>
                        </a:rPr>
                        <a:t>weerlegging argumenten tegenpartij</a:t>
                      </a:r>
                    </a:p>
                    <a:p>
                      <a:endParaRPr lang="nl-NL" sz="1400" dirty="0">
                        <a:latin typeface="Arial" panose="020B0604020202020204" pitchFamily="34" charset="0"/>
                        <a:cs typeface="Arial" panose="020B0604020202020204" pitchFamily="34" charset="0"/>
                      </a:endParaRPr>
                    </a:p>
                  </a:txBody>
                  <a:tcPr marL="91438" marR="91438" marT="45723" marB="45723"/>
                </a:tc>
                <a:tc>
                  <a:txBody>
                    <a:bodyPr/>
                    <a:lstStyle/>
                    <a:p>
                      <a:endParaRPr lang="nl-NL" sz="1400" dirty="0">
                        <a:latin typeface="Arial" panose="020B0604020202020204" pitchFamily="34" charset="0"/>
                        <a:cs typeface="Arial" panose="020B0604020202020204" pitchFamily="34" charset="0"/>
                      </a:endParaRPr>
                    </a:p>
                  </a:txBody>
                  <a:tcPr marL="91438" marR="91438" marT="45723" marB="45723"/>
                </a:tc>
                <a:extLst>
                  <a:ext uri="{0D108BD9-81ED-4DB2-BD59-A6C34878D82A}">
                    <a16:rowId xmlns:a16="http://schemas.microsoft.com/office/drawing/2014/main" val="10006"/>
                  </a:ext>
                </a:extLst>
              </a:tr>
              <a:tr h="370861">
                <a:tc>
                  <a:txBody>
                    <a:bodyPr/>
                    <a:lstStyle/>
                    <a:p>
                      <a:r>
                        <a:rPr lang="nl-NL" sz="1400" b="1" dirty="0" err="1" smtClean="0">
                          <a:latin typeface="Arial" panose="020B0604020202020204" pitchFamily="34" charset="0"/>
                          <a:cs typeface="Arial" panose="020B0604020202020204" pitchFamily="34" charset="0"/>
                        </a:rPr>
                        <a:t>Peroratio</a:t>
                      </a:r>
                      <a:r>
                        <a:rPr lang="nl-NL" sz="1400" dirty="0" smtClean="0">
                          <a:latin typeface="Arial" panose="020B0604020202020204" pitchFamily="34" charset="0"/>
                          <a:cs typeface="Arial" panose="020B0604020202020204" pitchFamily="34" charset="0"/>
                        </a:rPr>
                        <a:t> </a:t>
                      </a:r>
                      <a:endParaRPr lang="nl-NL" sz="1400" dirty="0">
                        <a:latin typeface="Arial" panose="020B0604020202020204" pitchFamily="34" charset="0"/>
                        <a:cs typeface="Arial" panose="020B0604020202020204" pitchFamily="34" charset="0"/>
                      </a:endParaRPr>
                    </a:p>
                  </a:txBody>
                  <a:tcPr marL="91438" marR="91438" marT="45723" marB="45723"/>
                </a:tc>
                <a:tc>
                  <a:txBody>
                    <a:bodyPr/>
                    <a:lstStyle/>
                    <a:p>
                      <a:r>
                        <a:rPr lang="nl-NL" sz="1400" dirty="0" err="1" smtClean="0">
                          <a:latin typeface="Arial" panose="020B0604020202020204" pitchFamily="34" charset="0"/>
                          <a:cs typeface="Arial" panose="020B0604020202020204" pitchFamily="34" charset="0"/>
                        </a:rPr>
                        <a:t>epilogos</a:t>
                      </a:r>
                      <a:endParaRPr lang="nl-NL" sz="1400" dirty="0">
                        <a:latin typeface="Arial" panose="020B0604020202020204" pitchFamily="34" charset="0"/>
                        <a:cs typeface="Arial" panose="020B0604020202020204" pitchFamily="34" charset="0"/>
                      </a:endParaRPr>
                    </a:p>
                  </a:txBody>
                  <a:tcPr marL="91438" marR="91438" marT="45723" marB="45723"/>
                </a:tc>
                <a:tc>
                  <a:txBody>
                    <a:bodyPr/>
                    <a:lstStyle/>
                    <a:p>
                      <a:r>
                        <a:rPr lang="nl-NL" sz="1400" dirty="0" smtClean="0">
                          <a:latin typeface="Arial" panose="020B0604020202020204" pitchFamily="34" charset="0"/>
                          <a:cs typeface="Arial" panose="020B0604020202020204" pitchFamily="34" charset="0"/>
                        </a:rPr>
                        <a:t>slot</a:t>
                      </a:r>
                      <a:endParaRPr lang="nl-NL" sz="1400" dirty="0">
                        <a:latin typeface="Arial" panose="020B0604020202020204" pitchFamily="34" charset="0"/>
                        <a:cs typeface="Arial" panose="020B0604020202020204" pitchFamily="34" charset="0"/>
                      </a:endParaRPr>
                    </a:p>
                  </a:txBody>
                  <a:tcPr marL="91438" marR="91438" marT="45723" marB="45723"/>
                </a:tc>
                <a:tc>
                  <a:txBody>
                    <a:bodyPr/>
                    <a:lstStyle/>
                    <a:p>
                      <a:endParaRPr lang="nl-NL" sz="1400" dirty="0">
                        <a:latin typeface="Arial" panose="020B0604020202020204" pitchFamily="34" charset="0"/>
                        <a:cs typeface="Arial" panose="020B0604020202020204" pitchFamily="34" charset="0"/>
                      </a:endParaRPr>
                    </a:p>
                  </a:txBody>
                  <a:tcPr marL="91438" marR="91438" marT="45723" marB="45723"/>
                </a:tc>
                <a:extLst>
                  <a:ext uri="{0D108BD9-81ED-4DB2-BD59-A6C34878D82A}">
                    <a16:rowId xmlns:a16="http://schemas.microsoft.com/office/drawing/2014/main" val="10007"/>
                  </a:ext>
                </a:extLst>
              </a:tr>
              <a:tr h="518189">
                <a:tc>
                  <a:txBody>
                    <a:bodyPr/>
                    <a:lstStyle/>
                    <a:p>
                      <a:r>
                        <a:rPr lang="nl-NL" sz="1400" dirty="0" err="1" smtClean="0">
                          <a:latin typeface="Arial" panose="020B0604020202020204" pitchFamily="34" charset="0"/>
                          <a:cs typeface="Arial" panose="020B0604020202020204" pitchFamily="34" charset="0"/>
                        </a:rPr>
                        <a:t>recapitulatio</a:t>
                      </a:r>
                      <a:r>
                        <a:rPr lang="nl-NL" sz="1400" dirty="0" smtClean="0">
                          <a:latin typeface="Arial" panose="020B0604020202020204" pitchFamily="34" charset="0"/>
                          <a:cs typeface="Arial" panose="020B0604020202020204" pitchFamily="34" charset="0"/>
                        </a:rPr>
                        <a:t> </a:t>
                      </a:r>
                      <a:endParaRPr lang="nl-NL" sz="1400" dirty="0">
                        <a:latin typeface="Arial" panose="020B0604020202020204" pitchFamily="34" charset="0"/>
                        <a:cs typeface="Arial" panose="020B0604020202020204" pitchFamily="34" charset="0"/>
                      </a:endParaRPr>
                    </a:p>
                  </a:txBody>
                  <a:tcPr marL="91438" marR="91438" marT="45723" marB="45723"/>
                </a:tc>
                <a:tc>
                  <a:txBody>
                    <a:bodyPr/>
                    <a:lstStyle/>
                    <a:p>
                      <a:r>
                        <a:rPr lang="nl-NL" sz="1400" dirty="0" err="1" smtClean="0">
                          <a:latin typeface="Arial" panose="020B0604020202020204" pitchFamily="34" charset="0"/>
                          <a:cs typeface="Arial" panose="020B0604020202020204" pitchFamily="34" charset="0"/>
                        </a:rPr>
                        <a:t>anakephalaiosis</a:t>
                      </a:r>
                      <a:endParaRPr lang="nl-NL" sz="1400" dirty="0">
                        <a:latin typeface="Arial" panose="020B0604020202020204" pitchFamily="34" charset="0"/>
                        <a:cs typeface="Arial" panose="020B0604020202020204" pitchFamily="34" charset="0"/>
                      </a:endParaRPr>
                    </a:p>
                  </a:txBody>
                  <a:tcPr marL="91438" marR="91438" marT="45723" marB="45723"/>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nl-NL" sz="1400" dirty="0" smtClean="0">
                          <a:latin typeface="Arial" panose="020B0604020202020204" pitchFamily="34" charset="0"/>
                          <a:cs typeface="Arial" panose="020B0604020202020204" pitchFamily="34" charset="0"/>
                        </a:rPr>
                        <a:t>herhaling, samenvatting</a:t>
                      </a:r>
                    </a:p>
                    <a:p>
                      <a:endParaRPr lang="nl-NL" sz="1400" dirty="0">
                        <a:latin typeface="Arial" panose="020B0604020202020204" pitchFamily="34" charset="0"/>
                        <a:cs typeface="Arial" panose="020B0604020202020204" pitchFamily="34" charset="0"/>
                      </a:endParaRPr>
                    </a:p>
                  </a:txBody>
                  <a:tcPr marL="91438" marR="91438" marT="45723" marB="45723"/>
                </a:tc>
                <a:tc>
                  <a:txBody>
                    <a:bodyPr/>
                    <a:lstStyle/>
                    <a:p>
                      <a:endParaRPr lang="nl-NL" sz="1400" dirty="0">
                        <a:latin typeface="Arial" panose="020B0604020202020204" pitchFamily="34" charset="0"/>
                        <a:cs typeface="Arial" panose="020B0604020202020204" pitchFamily="34" charset="0"/>
                      </a:endParaRPr>
                    </a:p>
                  </a:txBody>
                  <a:tcPr marL="91438" marR="91438" marT="45723" marB="45723"/>
                </a:tc>
                <a:extLst>
                  <a:ext uri="{0D108BD9-81ED-4DB2-BD59-A6C34878D82A}">
                    <a16:rowId xmlns:a16="http://schemas.microsoft.com/office/drawing/2014/main" val="10008"/>
                  </a:ext>
                </a:extLst>
              </a:tr>
              <a:tr h="370861">
                <a:tc>
                  <a:txBody>
                    <a:bodyPr/>
                    <a:lstStyle/>
                    <a:p>
                      <a:r>
                        <a:rPr lang="nl-NL" sz="1400" dirty="0" err="1" smtClean="0">
                          <a:latin typeface="Arial" panose="020B0604020202020204" pitchFamily="34" charset="0"/>
                          <a:cs typeface="Arial" panose="020B0604020202020204" pitchFamily="34" charset="0"/>
                        </a:rPr>
                        <a:t>affectus</a:t>
                      </a:r>
                      <a:r>
                        <a:rPr lang="nl-NL" sz="1400" dirty="0" smtClean="0">
                          <a:latin typeface="Arial" panose="020B0604020202020204" pitchFamily="34" charset="0"/>
                          <a:cs typeface="Arial" panose="020B0604020202020204" pitchFamily="34" charset="0"/>
                        </a:rPr>
                        <a:t> </a:t>
                      </a:r>
                      <a:endParaRPr lang="nl-NL" sz="1400" dirty="0">
                        <a:latin typeface="Arial" panose="020B0604020202020204" pitchFamily="34" charset="0"/>
                        <a:cs typeface="Arial" panose="020B0604020202020204" pitchFamily="34" charset="0"/>
                      </a:endParaRPr>
                    </a:p>
                  </a:txBody>
                  <a:tcPr marL="91438" marR="91438" marT="45723" marB="45723"/>
                </a:tc>
                <a:tc>
                  <a:txBody>
                    <a:bodyPr/>
                    <a:lstStyle/>
                    <a:p>
                      <a:r>
                        <a:rPr lang="nl-NL" sz="1400" dirty="0" err="1" smtClean="0">
                          <a:latin typeface="Arial" panose="020B0604020202020204" pitchFamily="34" charset="0"/>
                          <a:cs typeface="Arial" panose="020B0604020202020204" pitchFamily="34" charset="0"/>
                        </a:rPr>
                        <a:t>eidos</a:t>
                      </a:r>
                      <a:r>
                        <a:rPr lang="nl-NL" sz="1400" dirty="0" smtClean="0">
                          <a:latin typeface="Arial" panose="020B0604020202020204" pitchFamily="34" charset="0"/>
                          <a:cs typeface="Arial" panose="020B0604020202020204" pitchFamily="34" charset="0"/>
                        </a:rPr>
                        <a:t> </a:t>
                      </a:r>
                      <a:r>
                        <a:rPr lang="nl-NL" sz="1400" dirty="0" err="1" smtClean="0">
                          <a:latin typeface="Arial" panose="020B0604020202020204" pitchFamily="34" charset="0"/>
                          <a:cs typeface="Arial" panose="020B0604020202020204" pitchFamily="34" charset="0"/>
                        </a:rPr>
                        <a:t>pathetikon</a:t>
                      </a:r>
                      <a:endParaRPr lang="nl-NL" sz="1400" dirty="0">
                        <a:latin typeface="Arial" panose="020B0604020202020204" pitchFamily="34" charset="0"/>
                        <a:cs typeface="Arial" panose="020B0604020202020204" pitchFamily="34" charset="0"/>
                      </a:endParaRPr>
                    </a:p>
                  </a:txBody>
                  <a:tcPr marL="91438" marR="91438" marT="45723" marB="45723"/>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nl-NL" sz="1400" dirty="0" smtClean="0">
                          <a:latin typeface="Arial" panose="020B0604020202020204" pitchFamily="34" charset="0"/>
                          <a:cs typeface="Arial" panose="020B0604020202020204" pitchFamily="34" charset="0"/>
                        </a:rPr>
                        <a:t>beroep op het gevoel</a:t>
                      </a:r>
                    </a:p>
                  </a:txBody>
                  <a:tcPr marL="91438" marR="91438" marT="45723" marB="45723"/>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nl-NL" sz="1400" dirty="0" smtClean="0">
                        <a:latin typeface="Arial" panose="020B0604020202020204" pitchFamily="34" charset="0"/>
                        <a:cs typeface="Arial" panose="020B0604020202020204" pitchFamily="34" charset="0"/>
                      </a:endParaRPr>
                    </a:p>
                  </a:txBody>
                  <a:tcPr marL="91438" marR="91438" marT="45723" marB="45723"/>
                </a:tc>
                <a:extLst>
                  <a:ext uri="{0D108BD9-81ED-4DB2-BD59-A6C34878D82A}">
                    <a16:rowId xmlns:a16="http://schemas.microsoft.com/office/drawing/2014/main" val="10009"/>
                  </a:ext>
                </a:extLst>
              </a:tr>
            </a:tbl>
          </a:graphicData>
        </a:graphic>
      </p:graphicFrame>
      <p:sp>
        <p:nvSpPr>
          <p:cNvPr id="49212" name="Rechthoek 14"/>
          <p:cNvSpPr>
            <a:spLocks noChangeArrowheads="1"/>
          </p:cNvSpPr>
          <p:nvPr/>
        </p:nvSpPr>
        <p:spPr bwMode="auto">
          <a:xfrm>
            <a:off x="107950" y="1846263"/>
            <a:ext cx="8640763" cy="485775"/>
          </a:xfrm>
          <a:prstGeom prst="rect">
            <a:avLst/>
          </a:prstGeom>
          <a:noFill/>
          <a:ln w="28575" algn="ctr">
            <a:solidFill>
              <a:srgbClr val="FFC000"/>
            </a:solidFill>
            <a:round/>
            <a:headEnd/>
            <a:tailEnd/>
          </a:ln>
          <a:extLst>
            <a:ext uri="{909E8E84-426E-40DD-AFC4-6F175D3DCCD1}">
              <a14:hiddenFill xmlns:a14="http://schemas.microsoft.com/office/drawing/2010/main">
                <a:solidFill>
                  <a:srgbClr val="FFFFFF"/>
                </a:solidFill>
              </a14:hiddenFill>
            </a:ext>
          </a:extLst>
        </p:spPr>
        <p:txBody>
          <a:bodyPr/>
          <a:lstStyle>
            <a:lvl1pPr>
              <a:defRPr sz="2400" b="1">
                <a:solidFill>
                  <a:schemeClr val="tx1"/>
                </a:solidFill>
                <a:latin typeface="Arial" panose="020B0604020202020204" pitchFamily="34" charset="0"/>
                <a:ea typeface="ＭＳ Ｐゴシック" panose="020B0600070205080204" pitchFamily="34" charset="-128"/>
              </a:defRPr>
            </a:lvl1pPr>
            <a:lvl2pPr marL="742950" indent="-285750">
              <a:defRPr sz="2400" b="1">
                <a:solidFill>
                  <a:schemeClr val="tx1"/>
                </a:solidFill>
                <a:latin typeface="Arial" panose="020B0604020202020204" pitchFamily="34" charset="0"/>
                <a:ea typeface="ＭＳ Ｐゴシック" panose="020B0600070205080204" pitchFamily="34" charset="-128"/>
              </a:defRPr>
            </a:lvl2pPr>
            <a:lvl3pPr marL="1143000" indent="-228600">
              <a:defRPr sz="2400" b="1">
                <a:solidFill>
                  <a:schemeClr val="tx1"/>
                </a:solidFill>
                <a:latin typeface="Arial" panose="020B0604020202020204" pitchFamily="34" charset="0"/>
                <a:ea typeface="ＭＳ Ｐゴシック" panose="020B0600070205080204" pitchFamily="34" charset="-128"/>
              </a:defRPr>
            </a:lvl3pPr>
            <a:lvl4pPr marL="1600200" indent="-228600">
              <a:defRPr sz="2400" b="1">
                <a:solidFill>
                  <a:schemeClr val="tx1"/>
                </a:solidFill>
                <a:latin typeface="Arial" panose="020B0604020202020204" pitchFamily="34" charset="0"/>
                <a:ea typeface="ＭＳ Ｐゴシック" panose="020B0600070205080204" pitchFamily="34" charset="-128"/>
              </a:defRPr>
            </a:lvl4pPr>
            <a:lvl5pPr marL="2057400" indent="-228600">
              <a:defRPr sz="2400"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b="1">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nl-NL" altLang="nl-NL" sz="2400" b="1" i="0" u="none" strike="noStrike" kern="1200" cap="none" spc="0" normalizeH="0" baseline="0" noProof="0" smtClean="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49213" name="Tekstvak 15"/>
          <p:cNvSpPr txBox="1">
            <a:spLocks noChangeArrowheads="1"/>
          </p:cNvSpPr>
          <p:nvPr/>
        </p:nvSpPr>
        <p:spPr bwMode="auto">
          <a:xfrm>
            <a:off x="8356600" y="1885950"/>
            <a:ext cx="223838" cy="460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b="1">
                <a:solidFill>
                  <a:schemeClr val="tx1"/>
                </a:solidFill>
                <a:latin typeface="Arial" panose="020B0604020202020204" pitchFamily="34" charset="0"/>
                <a:ea typeface="ＭＳ Ｐゴシック" panose="020B0600070205080204" pitchFamily="34" charset="-128"/>
              </a:defRPr>
            </a:lvl1pPr>
            <a:lvl2pPr marL="742950" indent="-285750">
              <a:defRPr sz="2400" b="1">
                <a:solidFill>
                  <a:schemeClr val="tx1"/>
                </a:solidFill>
                <a:latin typeface="Arial" panose="020B0604020202020204" pitchFamily="34" charset="0"/>
                <a:ea typeface="ＭＳ Ｐゴシック" panose="020B0600070205080204" pitchFamily="34" charset="-128"/>
              </a:defRPr>
            </a:lvl2pPr>
            <a:lvl3pPr marL="1143000" indent="-228600">
              <a:defRPr sz="2400" b="1">
                <a:solidFill>
                  <a:schemeClr val="tx1"/>
                </a:solidFill>
                <a:latin typeface="Arial" panose="020B0604020202020204" pitchFamily="34" charset="0"/>
                <a:ea typeface="ＭＳ Ｐゴシック" panose="020B0600070205080204" pitchFamily="34" charset="-128"/>
              </a:defRPr>
            </a:lvl3pPr>
            <a:lvl4pPr marL="1600200" indent="-228600">
              <a:defRPr sz="2400" b="1">
                <a:solidFill>
                  <a:schemeClr val="tx1"/>
                </a:solidFill>
                <a:latin typeface="Arial" panose="020B0604020202020204" pitchFamily="34" charset="0"/>
                <a:ea typeface="ＭＳ Ｐゴシック" panose="020B0600070205080204" pitchFamily="34" charset="-128"/>
              </a:defRPr>
            </a:lvl4pPr>
            <a:lvl5pPr marL="2057400" indent="-228600">
              <a:defRPr sz="2400"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b="1">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nl-NL" altLang="nl-NL" sz="2400" b="1" i="0" u="none" strike="noStrike" kern="1200" cap="none" spc="0" normalizeH="0" baseline="0" noProof="0" smtClean="0">
                <a:ln>
                  <a:noFill/>
                </a:ln>
                <a:solidFill>
                  <a:srgbClr val="FFC000"/>
                </a:solidFill>
                <a:effectLst/>
                <a:uLnTx/>
                <a:uFillTx/>
                <a:latin typeface="Arial" panose="020B0604020202020204" pitchFamily="34" charset="0"/>
                <a:ea typeface="ＭＳ Ｐゴシック" panose="020B0600070205080204" pitchFamily="34" charset="-128"/>
                <a:cs typeface="+mn-cs"/>
              </a:rPr>
              <a:t>I</a:t>
            </a:r>
          </a:p>
        </p:txBody>
      </p:sp>
      <p:sp>
        <p:nvSpPr>
          <p:cNvPr id="49214" name="Rechthoek 16"/>
          <p:cNvSpPr>
            <a:spLocks noChangeArrowheads="1"/>
          </p:cNvSpPr>
          <p:nvPr/>
        </p:nvSpPr>
        <p:spPr bwMode="auto">
          <a:xfrm>
            <a:off x="107950" y="2384425"/>
            <a:ext cx="8640763" cy="1466850"/>
          </a:xfrm>
          <a:prstGeom prst="rect">
            <a:avLst/>
          </a:prstGeom>
          <a:noFill/>
          <a:ln w="28575" algn="ctr">
            <a:solidFill>
              <a:srgbClr val="92D050"/>
            </a:solidFill>
            <a:round/>
            <a:headEnd/>
            <a:tailEnd/>
          </a:ln>
          <a:extLst>
            <a:ext uri="{909E8E84-426E-40DD-AFC4-6F175D3DCCD1}">
              <a14:hiddenFill xmlns:a14="http://schemas.microsoft.com/office/drawing/2010/main">
                <a:solidFill>
                  <a:srgbClr val="FFFFFF"/>
                </a:solidFill>
              </a14:hiddenFill>
            </a:ext>
          </a:extLst>
        </p:spPr>
        <p:txBody>
          <a:bodyPr/>
          <a:lstStyle>
            <a:lvl1pPr>
              <a:defRPr sz="2400" b="1">
                <a:solidFill>
                  <a:schemeClr val="tx1"/>
                </a:solidFill>
                <a:latin typeface="Arial" panose="020B0604020202020204" pitchFamily="34" charset="0"/>
                <a:ea typeface="ＭＳ Ｐゴシック" panose="020B0600070205080204" pitchFamily="34" charset="-128"/>
              </a:defRPr>
            </a:lvl1pPr>
            <a:lvl2pPr marL="742950" indent="-285750">
              <a:defRPr sz="2400" b="1">
                <a:solidFill>
                  <a:schemeClr val="tx1"/>
                </a:solidFill>
                <a:latin typeface="Arial" panose="020B0604020202020204" pitchFamily="34" charset="0"/>
                <a:ea typeface="ＭＳ Ｐゴシック" panose="020B0600070205080204" pitchFamily="34" charset="-128"/>
              </a:defRPr>
            </a:lvl2pPr>
            <a:lvl3pPr marL="1143000" indent="-228600">
              <a:defRPr sz="2400" b="1">
                <a:solidFill>
                  <a:schemeClr val="tx1"/>
                </a:solidFill>
                <a:latin typeface="Arial" panose="020B0604020202020204" pitchFamily="34" charset="0"/>
                <a:ea typeface="ＭＳ Ｐゴシック" panose="020B0600070205080204" pitchFamily="34" charset="-128"/>
              </a:defRPr>
            </a:lvl3pPr>
            <a:lvl4pPr marL="1600200" indent="-228600">
              <a:defRPr sz="2400" b="1">
                <a:solidFill>
                  <a:schemeClr val="tx1"/>
                </a:solidFill>
                <a:latin typeface="Arial" panose="020B0604020202020204" pitchFamily="34" charset="0"/>
                <a:ea typeface="ＭＳ Ｐゴシック" panose="020B0600070205080204" pitchFamily="34" charset="-128"/>
              </a:defRPr>
            </a:lvl4pPr>
            <a:lvl5pPr marL="2057400" indent="-228600">
              <a:defRPr sz="2400"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b="1">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nl-NL" altLang="nl-NL" sz="2400" b="1" i="0" u="none" strike="noStrike" kern="1200" cap="none" spc="0" normalizeH="0" baseline="0" noProof="0" smtClean="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49215" name="Tekstvak 17"/>
          <p:cNvSpPr txBox="1">
            <a:spLocks noChangeArrowheads="1"/>
          </p:cNvSpPr>
          <p:nvPr/>
        </p:nvSpPr>
        <p:spPr bwMode="auto">
          <a:xfrm>
            <a:off x="8264525" y="2538413"/>
            <a:ext cx="407988"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b="1">
                <a:solidFill>
                  <a:schemeClr val="tx1"/>
                </a:solidFill>
                <a:latin typeface="Arial" panose="020B0604020202020204" pitchFamily="34" charset="0"/>
                <a:ea typeface="ＭＳ Ｐゴシック" panose="020B0600070205080204" pitchFamily="34" charset="-128"/>
              </a:defRPr>
            </a:lvl1pPr>
            <a:lvl2pPr marL="742950" indent="-285750">
              <a:defRPr sz="2400" b="1">
                <a:solidFill>
                  <a:schemeClr val="tx1"/>
                </a:solidFill>
                <a:latin typeface="Arial" panose="020B0604020202020204" pitchFamily="34" charset="0"/>
                <a:ea typeface="ＭＳ Ｐゴシック" panose="020B0600070205080204" pitchFamily="34" charset="-128"/>
              </a:defRPr>
            </a:lvl2pPr>
            <a:lvl3pPr marL="1143000" indent="-228600">
              <a:defRPr sz="2400" b="1">
                <a:solidFill>
                  <a:schemeClr val="tx1"/>
                </a:solidFill>
                <a:latin typeface="Arial" panose="020B0604020202020204" pitchFamily="34" charset="0"/>
                <a:ea typeface="ＭＳ Ｐゴシック" panose="020B0600070205080204" pitchFamily="34" charset="-128"/>
              </a:defRPr>
            </a:lvl3pPr>
            <a:lvl4pPr marL="1600200" indent="-228600">
              <a:defRPr sz="2400" b="1">
                <a:solidFill>
                  <a:schemeClr val="tx1"/>
                </a:solidFill>
                <a:latin typeface="Arial" panose="020B0604020202020204" pitchFamily="34" charset="0"/>
                <a:ea typeface="ＭＳ Ｐゴシック" panose="020B0600070205080204" pitchFamily="34" charset="-128"/>
              </a:defRPr>
            </a:lvl4pPr>
            <a:lvl5pPr marL="2057400" indent="-228600">
              <a:defRPr sz="2400"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b="1">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nl-NL" altLang="nl-NL" sz="2400" b="1" i="0" u="none" strike="noStrike" kern="1200" cap="none" spc="0" normalizeH="0" baseline="0" noProof="0" smtClean="0">
                <a:ln>
                  <a:noFill/>
                </a:ln>
                <a:solidFill>
                  <a:srgbClr val="92D050"/>
                </a:solidFill>
                <a:effectLst/>
                <a:uLnTx/>
                <a:uFillTx/>
                <a:latin typeface="Arial" panose="020B0604020202020204" pitchFamily="34" charset="0"/>
                <a:ea typeface="ＭＳ Ｐゴシック" panose="020B0600070205080204" pitchFamily="34" charset="-128"/>
                <a:cs typeface="+mn-cs"/>
              </a:rPr>
              <a:t>B</a:t>
            </a:r>
          </a:p>
        </p:txBody>
      </p:sp>
      <p:sp>
        <p:nvSpPr>
          <p:cNvPr id="49216" name="Rechthoek 18"/>
          <p:cNvSpPr>
            <a:spLocks noChangeArrowheads="1"/>
          </p:cNvSpPr>
          <p:nvPr/>
        </p:nvSpPr>
        <p:spPr bwMode="auto">
          <a:xfrm>
            <a:off x="107950" y="3851275"/>
            <a:ext cx="8640763" cy="1417638"/>
          </a:xfrm>
          <a:prstGeom prst="rect">
            <a:avLst/>
          </a:prstGeom>
          <a:noFill/>
          <a:ln w="28575" algn="ctr">
            <a:solidFill>
              <a:srgbClr val="00B0F0"/>
            </a:solidFill>
            <a:round/>
            <a:headEnd/>
            <a:tailEnd/>
          </a:ln>
          <a:extLst>
            <a:ext uri="{909E8E84-426E-40DD-AFC4-6F175D3DCCD1}">
              <a14:hiddenFill xmlns:a14="http://schemas.microsoft.com/office/drawing/2010/main">
                <a:solidFill>
                  <a:srgbClr val="FFFFFF"/>
                </a:solidFill>
              </a14:hiddenFill>
            </a:ext>
          </a:extLst>
        </p:spPr>
        <p:txBody>
          <a:bodyPr/>
          <a:lstStyle>
            <a:lvl1pPr>
              <a:defRPr sz="2400" b="1">
                <a:solidFill>
                  <a:schemeClr val="tx1"/>
                </a:solidFill>
                <a:latin typeface="Arial" panose="020B0604020202020204" pitchFamily="34" charset="0"/>
                <a:ea typeface="ＭＳ Ｐゴシック" panose="020B0600070205080204" pitchFamily="34" charset="-128"/>
              </a:defRPr>
            </a:lvl1pPr>
            <a:lvl2pPr marL="742950" indent="-285750">
              <a:defRPr sz="2400" b="1">
                <a:solidFill>
                  <a:schemeClr val="tx1"/>
                </a:solidFill>
                <a:latin typeface="Arial" panose="020B0604020202020204" pitchFamily="34" charset="0"/>
                <a:ea typeface="ＭＳ Ｐゴシック" panose="020B0600070205080204" pitchFamily="34" charset="-128"/>
              </a:defRPr>
            </a:lvl2pPr>
            <a:lvl3pPr marL="1143000" indent="-228600">
              <a:defRPr sz="2400" b="1">
                <a:solidFill>
                  <a:schemeClr val="tx1"/>
                </a:solidFill>
                <a:latin typeface="Arial" panose="020B0604020202020204" pitchFamily="34" charset="0"/>
                <a:ea typeface="ＭＳ Ｐゴシック" panose="020B0600070205080204" pitchFamily="34" charset="-128"/>
              </a:defRPr>
            </a:lvl3pPr>
            <a:lvl4pPr marL="1600200" indent="-228600">
              <a:defRPr sz="2400" b="1">
                <a:solidFill>
                  <a:schemeClr val="tx1"/>
                </a:solidFill>
                <a:latin typeface="Arial" panose="020B0604020202020204" pitchFamily="34" charset="0"/>
                <a:ea typeface="ＭＳ Ｐゴシック" panose="020B0600070205080204" pitchFamily="34" charset="-128"/>
              </a:defRPr>
            </a:lvl4pPr>
            <a:lvl5pPr marL="2057400" indent="-228600">
              <a:defRPr sz="2400"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b="1">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nl-NL" altLang="nl-NL" sz="2400" b="1" i="0" u="none" strike="noStrike" kern="1200" cap="none" spc="0" normalizeH="0" baseline="0" noProof="0" smtClean="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49217" name="Tekstvak 19"/>
          <p:cNvSpPr txBox="1">
            <a:spLocks noChangeArrowheads="1"/>
          </p:cNvSpPr>
          <p:nvPr/>
        </p:nvSpPr>
        <p:spPr bwMode="auto">
          <a:xfrm>
            <a:off x="8270875" y="3870325"/>
            <a:ext cx="407988"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b="1">
                <a:solidFill>
                  <a:schemeClr val="tx1"/>
                </a:solidFill>
                <a:latin typeface="Arial" panose="020B0604020202020204" pitchFamily="34" charset="0"/>
                <a:ea typeface="ＭＳ Ｐゴシック" panose="020B0600070205080204" pitchFamily="34" charset="-128"/>
              </a:defRPr>
            </a:lvl1pPr>
            <a:lvl2pPr marL="742950" indent="-285750">
              <a:defRPr sz="2400" b="1">
                <a:solidFill>
                  <a:schemeClr val="tx1"/>
                </a:solidFill>
                <a:latin typeface="Arial" panose="020B0604020202020204" pitchFamily="34" charset="0"/>
                <a:ea typeface="ＭＳ Ｐゴシック" panose="020B0600070205080204" pitchFamily="34" charset="-128"/>
              </a:defRPr>
            </a:lvl2pPr>
            <a:lvl3pPr marL="1143000" indent="-228600">
              <a:defRPr sz="2400" b="1">
                <a:solidFill>
                  <a:schemeClr val="tx1"/>
                </a:solidFill>
                <a:latin typeface="Arial" panose="020B0604020202020204" pitchFamily="34" charset="0"/>
                <a:ea typeface="ＭＳ Ｐゴシック" panose="020B0600070205080204" pitchFamily="34" charset="-128"/>
              </a:defRPr>
            </a:lvl3pPr>
            <a:lvl4pPr marL="1600200" indent="-228600">
              <a:defRPr sz="2400" b="1">
                <a:solidFill>
                  <a:schemeClr val="tx1"/>
                </a:solidFill>
                <a:latin typeface="Arial" panose="020B0604020202020204" pitchFamily="34" charset="0"/>
                <a:ea typeface="ＭＳ Ｐゴシック" panose="020B0600070205080204" pitchFamily="34" charset="-128"/>
              </a:defRPr>
            </a:lvl4pPr>
            <a:lvl5pPr marL="2057400" indent="-228600">
              <a:defRPr sz="2400"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b="1">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nl-NL" altLang="nl-NL" sz="2400" b="1" i="0" u="none" strike="noStrike" kern="1200" cap="none" spc="0" normalizeH="0" baseline="0" noProof="0" smtClean="0">
                <a:ln>
                  <a:noFill/>
                </a:ln>
                <a:solidFill>
                  <a:srgbClr val="00B0F0"/>
                </a:solidFill>
                <a:effectLst/>
                <a:uLnTx/>
                <a:uFillTx/>
                <a:latin typeface="Arial" panose="020B0604020202020204" pitchFamily="34" charset="0"/>
                <a:ea typeface="ＭＳ Ｐゴシック" panose="020B0600070205080204" pitchFamily="34" charset="-128"/>
                <a:cs typeface="+mn-cs"/>
              </a:rPr>
              <a:t>A</a:t>
            </a:r>
          </a:p>
        </p:txBody>
      </p:sp>
      <p:sp>
        <p:nvSpPr>
          <p:cNvPr id="49218" name="Tekstvak 22"/>
          <p:cNvSpPr txBox="1">
            <a:spLocks noChangeArrowheads="1"/>
          </p:cNvSpPr>
          <p:nvPr/>
        </p:nvSpPr>
        <p:spPr bwMode="auto">
          <a:xfrm>
            <a:off x="8286750" y="4810125"/>
            <a:ext cx="407988"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b="1">
                <a:solidFill>
                  <a:schemeClr val="tx1"/>
                </a:solidFill>
                <a:latin typeface="Arial" panose="020B0604020202020204" pitchFamily="34" charset="0"/>
                <a:ea typeface="ＭＳ Ｐゴシック" panose="020B0600070205080204" pitchFamily="34" charset="-128"/>
              </a:defRPr>
            </a:lvl1pPr>
            <a:lvl2pPr marL="742950" indent="-285750">
              <a:defRPr sz="2400" b="1">
                <a:solidFill>
                  <a:schemeClr val="tx1"/>
                </a:solidFill>
                <a:latin typeface="Arial" panose="020B0604020202020204" pitchFamily="34" charset="0"/>
                <a:ea typeface="ＭＳ Ｐゴシック" panose="020B0600070205080204" pitchFamily="34" charset="-128"/>
              </a:defRPr>
            </a:lvl2pPr>
            <a:lvl3pPr marL="1143000" indent="-228600">
              <a:defRPr sz="2400" b="1">
                <a:solidFill>
                  <a:schemeClr val="tx1"/>
                </a:solidFill>
                <a:latin typeface="Arial" panose="020B0604020202020204" pitchFamily="34" charset="0"/>
                <a:ea typeface="ＭＳ Ｐゴシック" panose="020B0600070205080204" pitchFamily="34" charset="-128"/>
              </a:defRPr>
            </a:lvl3pPr>
            <a:lvl4pPr marL="1600200" indent="-228600">
              <a:defRPr sz="2400" b="1">
                <a:solidFill>
                  <a:schemeClr val="tx1"/>
                </a:solidFill>
                <a:latin typeface="Arial" panose="020B0604020202020204" pitchFamily="34" charset="0"/>
                <a:ea typeface="ＭＳ Ｐゴシック" panose="020B0600070205080204" pitchFamily="34" charset="-128"/>
              </a:defRPr>
            </a:lvl4pPr>
            <a:lvl5pPr marL="2057400" indent="-228600">
              <a:defRPr sz="2400"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b="1">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nl-NL" altLang="nl-NL" sz="2400" b="1" i="0" u="none" strike="noStrike" kern="1200" cap="none" spc="0" normalizeH="0" baseline="0" noProof="0" smtClean="0">
                <a:ln>
                  <a:noFill/>
                </a:ln>
                <a:solidFill>
                  <a:srgbClr val="00B0F0"/>
                </a:solidFill>
                <a:effectLst/>
                <a:uLnTx/>
                <a:uFillTx/>
                <a:latin typeface="Arial" panose="020B0604020202020204" pitchFamily="34" charset="0"/>
                <a:ea typeface="ＭＳ Ｐゴシック" panose="020B0600070205080204" pitchFamily="34" charset="-128"/>
                <a:cs typeface="+mn-cs"/>
              </a:rPr>
              <a:t>A</a:t>
            </a:r>
          </a:p>
        </p:txBody>
      </p:sp>
      <p:sp>
        <p:nvSpPr>
          <p:cNvPr id="49219" name="Rechthoek 20"/>
          <p:cNvSpPr>
            <a:spLocks noChangeArrowheads="1"/>
          </p:cNvSpPr>
          <p:nvPr/>
        </p:nvSpPr>
        <p:spPr bwMode="auto">
          <a:xfrm>
            <a:off x="107950" y="5289550"/>
            <a:ext cx="8640763" cy="1254125"/>
          </a:xfrm>
          <a:prstGeom prst="rect">
            <a:avLst/>
          </a:prstGeom>
          <a:noFill/>
          <a:ln w="28575" algn="ctr">
            <a:solidFill>
              <a:srgbClr val="7030A0"/>
            </a:solidFill>
            <a:round/>
            <a:headEnd/>
            <a:tailEnd/>
          </a:ln>
          <a:extLst>
            <a:ext uri="{909E8E84-426E-40DD-AFC4-6F175D3DCCD1}">
              <a14:hiddenFill xmlns:a14="http://schemas.microsoft.com/office/drawing/2010/main">
                <a:solidFill>
                  <a:srgbClr val="FFFFFF"/>
                </a:solidFill>
              </a14:hiddenFill>
            </a:ext>
          </a:extLst>
        </p:spPr>
        <p:txBody>
          <a:bodyPr/>
          <a:lstStyle>
            <a:lvl1pPr>
              <a:defRPr sz="2400" b="1">
                <a:solidFill>
                  <a:schemeClr val="tx1"/>
                </a:solidFill>
                <a:latin typeface="Arial" panose="020B0604020202020204" pitchFamily="34" charset="0"/>
                <a:ea typeface="ＭＳ Ｐゴシック" panose="020B0600070205080204" pitchFamily="34" charset="-128"/>
              </a:defRPr>
            </a:lvl1pPr>
            <a:lvl2pPr marL="742950" indent="-285750">
              <a:defRPr sz="2400" b="1">
                <a:solidFill>
                  <a:schemeClr val="tx1"/>
                </a:solidFill>
                <a:latin typeface="Arial" panose="020B0604020202020204" pitchFamily="34" charset="0"/>
                <a:ea typeface="ＭＳ Ｐゴシック" panose="020B0600070205080204" pitchFamily="34" charset="-128"/>
              </a:defRPr>
            </a:lvl2pPr>
            <a:lvl3pPr marL="1143000" indent="-228600">
              <a:defRPr sz="2400" b="1">
                <a:solidFill>
                  <a:schemeClr val="tx1"/>
                </a:solidFill>
                <a:latin typeface="Arial" panose="020B0604020202020204" pitchFamily="34" charset="0"/>
                <a:ea typeface="ＭＳ Ｐゴシック" panose="020B0600070205080204" pitchFamily="34" charset="-128"/>
              </a:defRPr>
            </a:lvl3pPr>
            <a:lvl4pPr marL="1600200" indent="-228600">
              <a:defRPr sz="2400" b="1">
                <a:solidFill>
                  <a:schemeClr val="tx1"/>
                </a:solidFill>
                <a:latin typeface="Arial" panose="020B0604020202020204" pitchFamily="34" charset="0"/>
                <a:ea typeface="ＭＳ Ｐゴシック" panose="020B0600070205080204" pitchFamily="34" charset="-128"/>
              </a:defRPr>
            </a:lvl4pPr>
            <a:lvl5pPr marL="2057400" indent="-228600">
              <a:defRPr sz="2400"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b="1">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nl-NL" altLang="nl-NL" sz="2400" b="1" i="0" u="none" strike="noStrike" kern="1200" cap="none" spc="0" normalizeH="0" baseline="0" noProof="0" smtClean="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49220" name="Tekstvak 21"/>
          <p:cNvSpPr txBox="1">
            <a:spLocks noChangeArrowheads="1"/>
          </p:cNvSpPr>
          <p:nvPr/>
        </p:nvSpPr>
        <p:spPr bwMode="auto">
          <a:xfrm>
            <a:off x="8270875" y="5268913"/>
            <a:ext cx="407988"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b="1">
                <a:solidFill>
                  <a:schemeClr val="tx1"/>
                </a:solidFill>
                <a:latin typeface="Arial" panose="020B0604020202020204" pitchFamily="34" charset="0"/>
                <a:ea typeface="ＭＳ Ｐゴシック" panose="020B0600070205080204" pitchFamily="34" charset="-128"/>
              </a:defRPr>
            </a:lvl1pPr>
            <a:lvl2pPr marL="742950" indent="-285750">
              <a:defRPr sz="2400" b="1">
                <a:solidFill>
                  <a:schemeClr val="tx1"/>
                </a:solidFill>
                <a:latin typeface="Arial" panose="020B0604020202020204" pitchFamily="34" charset="0"/>
                <a:ea typeface="ＭＳ Ｐゴシック" panose="020B0600070205080204" pitchFamily="34" charset="-128"/>
              </a:defRPr>
            </a:lvl2pPr>
            <a:lvl3pPr marL="1143000" indent="-228600">
              <a:defRPr sz="2400" b="1">
                <a:solidFill>
                  <a:schemeClr val="tx1"/>
                </a:solidFill>
                <a:latin typeface="Arial" panose="020B0604020202020204" pitchFamily="34" charset="0"/>
                <a:ea typeface="ＭＳ Ｐゴシック" panose="020B0600070205080204" pitchFamily="34" charset="-128"/>
              </a:defRPr>
            </a:lvl3pPr>
            <a:lvl4pPr marL="1600200" indent="-228600">
              <a:defRPr sz="2400" b="1">
                <a:solidFill>
                  <a:schemeClr val="tx1"/>
                </a:solidFill>
                <a:latin typeface="Arial" panose="020B0604020202020204" pitchFamily="34" charset="0"/>
                <a:ea typeface="ＭＳ Ｐゴシック" panose="020B0600070205080204" pitchFamily="34" charset="-128"/>
              </a:defRPr>
            </a:lvl4pPr>
            <a:lvl5pPr marL="2057400" indent="-228600">
              <a:defRPr sz="2400"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b="1">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nl-NL" altLang="nl-NL" sz="2400" b="1" i="0" u="none" strike="noStrike" kern="1200" cap="none" spc="0" normalizeH="0" baseline="0" noProof="0" smtClean="0">
                <a:ln>
                  <a:noFill/>
                </a:ln>
                <a:solidFill>
                  <a:srgbClr val="7030A0"/>
                </a:solidFill>
                <a:effectLst/>
                <a:uLnTx/>
                <a:uFillTx/>
                <a:latin typeface="Arial" panose="020B0604020202020204" pitchFamily="34" charset="0"/>
                <a:ea typeface="ＭＳ Ｐゴシック" panose="020B0600070205080204" pitchFamily="34" charset="-128"/>
                <a:cs typeface="+mn-cs"/>
              </a:rPr>
              <a:t>C</a:t>
            </a:r>
          </a:p>
        </p:txBody>
      </p:sp>
    </p:spTree>
    <p:extLst>
      <p:ext uri="{BB962C8B-B14F-4D97-AF65-F5344CB8AC3E}">
        <p14:creationId xmlns:p14="http://schemas.microsoft.com/office/powerpoint/2010/main" val="178505348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Titel 2"/>
          <p:cNvSpPr>
            <a:spLocks noGrp="1"/>
          </p:cNvSpPr>
          <p:nvPr>
            <p:ph type="title"/>
          </p:nvPr>
        </p:nvSpPr>
        <p:spPr>
          <a:xfrm>
            <a:off x="827088" y="0"/>
            <a:ext cx="7705725" cy="1143000"/>
          </a:xfrm>
        </p:spPr>
        <p:txBody>
          <a:bodyPr/>
          <a:lstStyle/>
          <a:p>
            <a:r>
              <a:rPr lang="nl-NL" altLang="nl-NL" smtClean="0">
                <a:latin typeface="Arial" panose="020B0604020202020204" pitchFamily="34" charset="0"/>
              </a:rPr>
              <a:t>B2: argumentatie</a:t>
            </a:r>
          </a:p>
        </p:txBody>
      </p:sp>
      <p:sp>
        <p:nvSpPr>
          <p:cNvPr id="50179" name="Tijdelijke aanduiding voor inhoud 1"/>
          <p:cNvSpPr>
            <a:spLocks noGrp="1"/>
          </p:cNvSpPr>
          <p:nvPr>
            <p:ph idx="1"/>
          </p:nvPr>
        </p:nvSpPr>
        <p:spPr>
          <a:xfrm>
            <a:off x="827088" y="1844675"/>
            <a:ext cx="6985000" cy="4392613"/>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indent="0">
              <a:lnSpc>
                <a:spcPts val="2200"/>
              </a:lnSpc>
              <a:buClr>
                <a:schemeClr val="tx1"/>
              </a:buClr>
              <a:buSzPct val="100000"/>
            </a:pPr>
            <a:r>
              <a:rPr lang="nl-NL" altLang="nl-NL" sz="1800" u="sng" smtClean="0">
                <a:latin typeface="Arial" panose="020B0604020202020204" pitchFamily="34" charset="0"/>
                <a:cs typeface="Arial" panose="020B0604020202020204" pitchFamily="34" charset="0"/>
              </a:rPr>
              <a:t>Enkelvoudige argumentatie</a:t>
            </a:r>
          </a:p>
          <a:p>
            <a:pPr marL="0" indent="0">
              <a:lnSpc>
                <a:spcPts val="2200"/>
              </a:lnSpc>
              <a:buClr>
                <a:schemeClr val="tx1"/>
              </a:buClr>
              <a:buSzPct val="100000"/>
            </a:pPr>
            <a:endParaRPr lang="nl-NL" altLang="nl-NL" sz="1800" smtClean="0">
              <a:latin typeface="Arial" panose="020B0604020202020204" pitchFamily="34" charset="0"/>
              <a:cs typeface="Arial" panose="020B0604020202020204" pitchFamily="34" charset="0"/>
            </a:endParaRPr>
          </a:p>
          <a:p>
            <a:pPr marL="0" indent="0">
              <a:lnSpc>
                <a:spcPts val="2200"/>
              </a:lnSpc>
              <a:buClr>
                <a:schemeClr val="tx1"/>
              </a:buClr>
              <a:buSzPct val="100000"/>
            </a:pPr>
            <a:r>
              <a:rPr lang="nl-NL" altLang="nl-NL" sz="1800" smtClean="0">
                <a:solidFill>
                  <a:srgbClr val="FF6600"/>
                </a:solidFill>
                <a:latin typeface="Arial" panose="020B0604020202020204" pitchFamily="34" charset="0"/>
                <a:cs typeface="Arial" panose="020B0604020202020204" pitchFamily="34" charset="0"/>
              </a:rPr>
              <a:t>Standpunt (1)</a:t>
            </a:r>
          </a:p>
          <a:p>
            <a:pPr marL="0" indent="0">
              <a:lnSpc>
                <a:spcPts val="2200"/>
              </a:lnSpc>
              <a:buClr>
                <a:schemeClr val="tx1"/>
              </a:buClr>
              <a:buSzPct val="100000"/>
            </a:pPr>
            <a:endParaRPr lang="nl-NL" altLang="nl-NL" sz="1800" smtClean="0">
              <a:latin typeface="Arial" panose="020B0604020202020204" pitchFamily="34" charset="0"/>
              <a:cs typeface="Arial" panose="020B0604020202020204" pitchFamily="34" charset="0"/>
            </a:endParaRPr>
          </a:p>
          <a:p>
            <a:pPr marL="0" indent="0">
              <a:lnSpc>
                <a:spcPts val="2200"/>
              </a:lnSpc>
              <a:buClr>
                <a:schemeClr val="tx1"/>
              </a:buClr>
              <a:buSzPct val="100000"/>
            </a:pPr>
            <a:r>
              <a:rPr lang="nl-NL" altLang="nl-NL" sz="1800" smtClean="0">
                <a:solidFill>
                  <a:srgbClr val="00B050"/>
                </a:solidFill>
                <a:latin typeface="Arial" panose="020B0604020202020204" pitchFamily="34" charset="0"/>
                <a:cs typeface="Arial" panose="020B0604020202020204" pitchFamily="34" charset="0"/>
              </a:rPr>
              <a:t>Argument (1.1)</a:t>
            </a:r>
          </a:p>
          <a:p>
            <a:pPr marL="0" indent="0">
              <a:lnSpc>
                <a:spcPts val="2200"/>
              </a:lnSpc>
              <a:buClr>
                <a:schemeClr val="tx1"/>
              </a:buClr>
              <a:buSzPct val="100000"/>
            </a:pPr>
            <a:endParaRPr lang="nl-NL" altLang="nl-NL" sz="1800" smtClean="0">
              <a:latin typeface="Arial" panose="020B0604020202020204" pitchFamily="34" charset="0"/>
              <a:cs typeface="Arial" panose="020B0604020202020204" pitchFamily="34" charset="0"/>
            </a:endParaRPr>
          </a:p>
          <a:p>
            <a:pPr marL="0" indent="0">
              <a:lnSpc>
                <a:spcPts val="2200"/>
              </a:lnSpc>
              <a:buClr>
                <a:schemeClr val="tx1"/>
              </a:buClr>
              <a:buSzPct val="100000"/>
            </a:pPr>
            <a:r>
              <a:rPr lang="nl-NL" altLang="nl-NL" sz="1800" b="1" smtClean="0">
                <a:latin typeface="Arial" panose="020B0604020202020204" pitchFamily="34" charset="0"/>
                <a:cs typeface="Arial" panose="020B0604020202020204" pitchFamily="34" charset="0"/>
              </a:rPr>
              <a:t>Voorbeeld</a:t>
            </a:r>
          </a:p>
          <a:p>
            <a:pPr marL="0" indent="0">
              <a:lnSpc>
                <a:spcPts val="2200"/>
              </a:lnSpc>
              <a:buClr>
                <a:schemeClr val="tx1"/>
              </a:buClr>
              <a:buSzPct val="100000"/>
            </a:pPr>
            <a:r>
              <a:rPr lang="nl-NL" altLang="nl-NL" sz="1800" smtClean="0">
                <a:solidFill>
                  <a:srgbClr val="FF6600"/>
                </a:solidFill>
                <a:latin typeface="Arial" panose="020B0604020202020204" pitchFamily="34" charset="0"/>
                <a:cs typeface="Arial" panose="020B0604020202020204" pitchFamily="34" charset="0"/>
              </a:rPr>
              <a:t>Ik denk niet dat die vacature binnenkort wordt vervuld (1),</a:t>
            </a:r>
            <a:r>
              <a:rPr lang="nl-NL" altLang="nl-NL" sz="1800" smtClean="0">
                <a:latin typeface="Arial" panose="020B0604020202020204" pitchFamily="34" charset="0"/>
                <a:cs typeface="Arial" panose="020B0604020202020204" pitchFamily="34" charset="0"/>
              </a:rPr>
              <a:t> </a:t>
            </a:r>
            <a:r>
              <a:rPr lang="nl-NL" altLang="nl-NL" sz="1800" u="sng" smtClean="0">
                <a:solidFill>
                  <a:srgbClr val="00B050"/>
                </a:solidFill>
                <a:latin typeface="Arial" panose="020B0604020202020204" pitchFamily="34" charset="0"/>
                <a:cs typeface="Arial" panose="020B0604020202020204" pitchFamily="34" charset="0"/>
              </a:rPr>
              <a:t>want</a:t>
            </a:r>
            <a:r>
              <a:rPr lang="nl-NL" altLang="nl-NL" sz="1800" smtClean="0">
                <a:solidFill>
                  <a:srgbClr val="00B050"/>
                </a:solidFill>
                <a:latin typeface="Arial" panose="020B0604020202020204" pitchFamily="34" charset="0"/>
                <a:cs typeface="Arial" panose="020B0604020202020204" pitchFamily="34" charset="0"/>
              </a:rPr>
              <a:t> er zijn nog helemaal geen reacties binnen op de advertentie (1.1). </a:t>
            </a:r>
          </a:p>
          <a:p>
            <a:pPr marL="0" indent="0">
              <a:lnSpc>
                <a:spcPts val="2200"/>
              </a:lnSpc>
              <a:buClr>
                <a:schemeClr val="tx1"/>
              </a:buClr>
              <a:buSzPct val="100000"/>
            </a:pPr>
            <a:endParaRPr lang="nl-NL" altLang="nl-NL" sz="1800" smtClean="0">
              <a:latin typeface="Arial" panose="020B0604020202020204" pitchFamily="34" charset="0"/>
              <a:cs typeface="Arial" panose="020B0604020202020204" pitchFamily="34" charset="0"/>
            </a:endParaRPr>
          </a:p>
          <a:p>
            <a:pPr marL="0" indent="0">
              <a:lnSpc>
                <a:spcPts val="2200"/>
              </a:lnSpc>
              <a:buClr>
                <a:schemeClr val="tx1"/>
              </a:buClr>
              <a:buSzPct val="100000"/>
            </a:pPr>
            <a:endParaRPr lang="nl-NL" altLang="nl-NL" sz="1800" smtClean="0">
              <a:latin typeface="Arial" panose="020B0604020202020204" pitchFamily="34" charset="0"/>
              <a:cs typeface="Arial" panose="020B0604020202020204" pitchFamily="34" charset="0"/>
            </a:endParaRPr>
          </a:p>
          <a:p>
            <a:pPr marL="0" indent="0">
              <a:lnSpc>
                <a:spcPts val="2200"/>
              </a:lnSpc>
              <a:buClr>
                <a:schemeClr val="tx1"/>
              </a:buClr>
              <a:buSzPct val="100000"/>
            </a:pPr>
            <a:endParaRPr lang="nl-NL" altLang="nl-NL" sz="1800" smtClean="0">
              <a:latin typeface="Arial" panose="020B0604020202020204" pitchFamily="34" charset="0"/>
              <a:cs typeface="Arial" panose="020B0604020202020204" pitchFamily="34" charset="0"/>
            </a:endParaRPr>
          </a:p>
          <a:p>
            <a:pPr marL="0" indent="0">
              <a:lnSpc>
                <a:spcPts val="2200"/>
              </a:lnSpc>
              <a:buClr>
                <a:schemeClr val="tx1"/>
              </a:buClr>
              <a:buSzPct val="100000"/>
            </a:pPr>
            <a:endParaRPr lang="nl-NL" altLang="nl-NL" sz="1800" smtClean="0">
              <a:latin typeface="Arial" panose="020B0604020202020204" pitchFamily="34" charset="0"/>
              <a:cs typeface="Arial" panose="020B0604020202020204" pitchFamily="34" charset="0"/>
            </a:endParaRPr>
          </a:p>
          <a:p>
            <a:pPr marL="938213" lvl="1" indent="-358775">
              <a:lnSpc>
                <a:spcPts val="2200"/>
              </a:lnSpc>
              <a:buClr>
                <a:schemeClr val="tx1"/>
              </a:buClr>
              <a:buSzPct val="100000"/>
              <a:buFont typeface="Lucida Grande" charset="0"/>
              <a:buChar char="▸"/>
            </a:pPr>
            <a:endParaRPr lang="nl-NL" altLang="nl-NL" smtClean="0">
              <a:latin typeface="Arial" panose="020B0604020202020204" pitchFamily="34" charset="0"/>
              <a:cs typeface="Arial" panose="020B0604020202020204" pitchFamily="34" charset="0"/>
            </a:endParaRPr>
          </a:p>
          <a:p>
            <a:pPr marL="938213" lvl="1" indent="-358775">
              <a:lnSpc>
                <a:spcPts val="2200"/>
              </a:lnSpc>
              <a:buClr>
                <a:schemeClr val="tx1"/>
              </a:buClr>
              <a:buSzPct val="100000"/>
              <a:buFont typeface="Lucida Grande" charset="0"/>
              <a:buChar char="▸"/>
            </a:pPr>
            <a:endParaRPr lang="nl-NL" altLang="nl-NL" smtClean="0">
              <a:latin typeface="Arial" panose="020B0604020202020204" pitchFamily="34" charset="0"/>
              <a:cs typeface="Arial" panose="020B0604020202020204" pitchFamily="34" charset="0"/>
            </a:endParaRPr>
          </a:p>
          <a:p>
            <a:pPr marL="938213" lvl="1" indent="-358775">
              <a:lnSpc>
                <a:spcPts val="2200"/>
              </a:lnSpc>
              <a:buClr>
                <a:schemeClr val="tx1"/>
              </a:buClr>
              <a:buSzPct val="100000"/>
              <a:buFont typeface="Lucida Grande" charset="0"/>
              <a:buChar char="▸"/>
            </a:pPr>
            <a:endParaRPr lang="en-US" altLang="nl-NL" smtClean="0">
              <a:latin typeface="Arial" panose="020B0604020202020204" pitchFamily="34" charset="0"/>
              <a:cs typeface="Arial" panose="020B0604020202020204" pitchFamily="34" charset="0"/>
            </a:endParaRPr>
          </a:p>
          <a:p>
            <a:pPr marL="938213" lvl="1" indent="-358775">
              <a:lnSpc>
                <a:spcPts val="2200"/>
              </a:lnSpc>
              <a:buClr>
                <a:schemeClr val="tx1"/>
              </a:buClr>
              <a:buSzPct val="100000"/>
              <a:buFont typeface="Lucida Grande" charset="0"/>
              <a:buChar char="▸"/>
            </a:pPr>
            <a:endParaRPr lang="nl-NL" altLang="nl-NL" sz="1400" smtClean="0">
              <a:latin typeface="Arial" panose="020B0604020202020204" pitchFamily="34" charset="0"/>
              <a:cs typeface="Arial" panose="020B0604020202020204" pitchFamily="34" charset="0"/>
            </a:endParaRPr>
          </a:p>
        </p:txBody>
      </p:sp>
      <p:cxnSp>
        <p:nvCxnSpPr>
          <p:cNvPr id="50180" name="Rechte verbindingslijn met pijl 2"/>
          <p:cNvCxnSpPr>
            <a:cxnSpLocks noChangeShapeType="1"/>
          </p:cNvCxnSpPr>
          <p:nvPr/>
        </p:nvCxnSpPr>
        <p:spPr bwMode="auto">
          <a:xfrm flipV="1">
            <a:off x="1476375" y="2852738"/>
            <a:ext cx="0" cy="360362"/>
          </a:xfrm>
          <a:prstGeom prst="straightConnector1">
            <a:avLst/>
          </a:prstGeom>
          <a:noFill/>
          <a:ln w="28575" algn="ctr">
            <a:solidFill>
              <a:schemeClr val="tx1"/>
            </a:solidFill>
            <a:round/>
            <a:headEnd/>
            <a:tailEnd type="triangle" w="med" len="med"/>
          </a:ln>
          <a:extLst>
            <a:ext uri="{909E8E84-426E-40DD-AFC4-6F175D3DCCD1}">
              <a14:hiddenFill xmlns:a14="http://schemas.microsoft.com/office/drawing/2010/main">
                <a:noFill/>
              </a14:hiddenFill>
            </a:ext>
          </a:extLst>
        </p:spPr>
      </p:cxnSp>
    </p:spTree>
    <p:extLst>
      <p:ext uri="{BB962C8B-B14F-4D97-AF65-F5344CB8AC3E}">
        <p14:creationId xmlns:p14="http://schemas.microsoft.com/office/powerpoint/2010/main" val="14360151"/>
      </p:ext>
    </p:extLst>
  </p:cSld>
  <p:clrMapOvr>
    <a:masterClrMapping/>
  </p:clrMapOvr>
  <p:timing>
    <p:tnLst>
      <p:par>
        <p:cTn id="1" dur="indefinite" restart="never" nodeType="tmRoot"/>
      </p:par>
    </p:tnLst>
  </p:timing>
</p:sld>
</file>

<file path=ppt/theme/theme1.xml><?xml version="1.0" encoding="utf-8"?>
<a:theme xmlns:a="http://schemas.openxmlformats.org/drawingml/2006/main" name="tekst pagina">
  <a:themeElements>
    <a:clrScheme name="3_Lege presentati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3_Lege presentatie">
      <a:majorFont>
        <a:latin typeface="Verdana"/>
        <a:ea typeface="ＭＳ Ｐゴシック"/>
        <a:cs typeface=""/>
      </a:majorFont>
      <a:minorFont>
        <a:latin typeface="Verdana"/>
        <a:ea typeface="ＭＳ Ｐゴシック"/>
        <a:cs typeface=""/>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xmlns="">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1" i="0" u="none" strike="noStrike" cap="none" normalizeH="0" baseline="0" smtClean="0">
            <a:ln>
              <a:noFill/>
            </a:ln>
            <a:solidFill>
              <a:schemeClr val="tx1"/>
            </a:solidFill>
            <a:effectLst/>
            <a:latin typeface="Arial" charset="0"/>
            <a:ea typeface="ＭＳ Ｐゴシック" pitchFamily="-48" charset="-128"/>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xmlns="">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1" i="0" u="none" strike="noStrike" cap="none" normalizeH="0" baseline="0" smtClean="0">
            <a:ln>
              <a:noFill/>
            </a:ln>
            <a:solidFill>
              <a:schemeClr val="tx1"/>
            </a:solidFill>
            <a:effectLst/>
            <a:latin typeface="Arial" charset="0"/>
            <a:ea typeface="ＭＳ Ｐゴシック" pitchFamily="-48" charset="-128"/>
          </a:defRPr>
        </a:defPPr>
      </a:lstStyle>
    </a:lnDef>
  </a:objectDefaults>
  <a:extraClrSchemeLst>
    <a:extraClrScheme>
      <a:clrScheme name="3_Lege presentati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3_Lege presentatie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3_Lege presentatie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3_Lege presentatie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3_Lege presentatie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3_Lege presentatie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3_Lege presentatie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3_Lege presentatie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3_Lege presentatie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3_Lege presentatie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3_Lege presentatie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3_Lege presentatie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2013_HR_template_NL.pptx" id="{F7109B89-37BA-4A5F-8748-8029D4C3BADD}" vid="{0177F1E2-5344-40A9-9143-47136E9E8AE4}"/>
    </a:ext>
  </a:extLst>
</a:theme>
</file>

<file path=ppt/theme/theme2.xml><?xml version="1.0" encoding="utf-8"?>
<a:theme xmlns:a="http://schemas.openxmlformats.org/drawingml/2006/main" name="driehoekbullets pagin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2013_HR_template_NL.pptx" id="{F7109B89-37BA-4A5F-8748-8029D4C3BADD}" vid="{49C6250E-AB80-4185-B200-56DD2EEAD6DE}"/>
    </a:ext>
  </a:extLst>
</a:theme>
</file>

<file path=ppt/theme/theme3.xml><?xml version="1.0" encoding="utf-8"?>
<a:theme xmlns:a="http://schemas.openxmlformats.org/drawingml/2006/main" name="hoofdstuk pagina">
  <a:themeElements>
    <a:clrScheme name="HR 1">
      <a:dk1>
        <a:srgbClr val="000066"/>
      </a:dk1>
      <a:lt1>
        <a:srgbClr val="FFFFFF"/>
      </a:lt1>
      <a:dk2>
        <a:srgbClr val="000000"/>
      </a:dk2>
      <a:lt2>
        <a:srgbClr val="808080"/>
      </a:lt2>
      <a:accent1>
        <a:srgbClr val="000066"/>
      </a:accent1>
      <a:accent2>
        <a:srgbClr val="B10538"/>
      </a:accent2>
      <a:accent3>
        <a:srgbClr val="FBCC19"/>
      </a:accent3>
      <a:accent4>
        <a:srgbClr val="000000"/>
      </a:accent4>
      <a:accent5>
        <a:srgbClr val="DAEDEF"/>
      </a:accent5>
      <a:accent6>
        <a:srgbClr val="2D2D8A"/>
      </a:accent6>
      <a:hlink>
        <a:srgbClr val="009999"/>
      </a:hlink>
      <a:folHlink>
        <a:srgbClr val="99CC00"/>
      </a:folHlink>
    </a:clrScheme>
    <a:fontScheme name="1_Lege presentatie">
      <a:majorFont>
        <a:latin typeface="Verdana"/>
        <a:ea typeface="ＭＳ Ｐゴシック"/>
        <a:cs typeface=""/>
      </a:majorFont>
      <a:minorFont>
        <a:latin typeface="Verdana"/>
        <a:ea typeface="ＭＳ Ｐゴシック"/>
        <a:cs typeface=""/>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1" i="0" u="none" strike="noStrike" cap="none" normalizeH="0" baseline="0" smtClean="0">
            <a:ln>
              <a:noFill/>
            </a:ln>
            <a:solidFill>
              <a:schemeClr val="tx1"/>
            </a:solidFill>
            <a:effectLst/>
            <a:latin typeface="Arial" charset="0"/>
            <a:ea typeface="ＭＳ Ｐゴシック" pitchFamily="-48" charset="-128"/>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1" i="0" u="none" strike="noStrike" cap="none" normalizeH="0" baseline="0" smtClean="0">
            <a:ln>
              <a:noFill/>
            </a:ln>
            <a:solidFill>
              <a:schemeClr val="tx1"/>
            </a:solidFill>
            <a:effectLst/>
            <a:latin typeface="Arial" charset="0"/>
            <a:ea typeface="ＭＳ Ｐゴシック" pitchFamily="-48" charset="-128"/>
          </a:defRPr>
        </a:defPPr>
      </a:lstStyle>
    </a:lnDef>
  </a:objectDefaults>
  <a:extraClrSchemeLst>
    <a:extraClrScheme>
      <a:clrScheme name="1_Lege presentati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Lege presentatie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Lege presentatie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Lege presentatie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Lege presentatie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Lege presentatie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Lege presentatie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Lege presentatie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Lege presentatie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Lege presentatie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Lege presentatie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Lege presentatie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2013_HR_template_NL.pptx" id="{F7109B89-37BA-4A5F-8748-8029D4C3BADD}" vid="{F69C6172-A376-40A5-9431-FF42499BECDB}"/>
    </a:ext>
  </a:extLst>
</a:theme>
</file>

<file path=ppt/theme/theme4.xml><?xml version="1.0" encoding="utf-8"?>
<a:theme xmlns:a="http://schemas.openxmlformats.org/drawingml/2006/main" name="Kantoorthema">
  <a:themeElements>
    <a:clrScheme name="Kantoor">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Kantoor">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toor">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019D97AFB8ED4C4AAA6C3569F896C6E5" ma:contentTypeVersion="2" ma:contentTypeDescription="Create a new document." ma:contentTypeScope="" ma:versionID="17561b71c84f99ac396569e226d30fcd">
  <xsd:schema xmlns:xsd="http://www.w3.org/2001/XMLSchema" xmlns:xs="http://www.w3.org/2001/XMLSchema" xmlns:p="http://schemas.microsoft.com/office/2006/metadata/properties" xmlns:ns2="523b19a2-fc52-42dc-ac0a-36a03397407d" targetNamespace="http://schemas.microsoft.com/office/2006/metadata/properties" ma:root="true" ma:fieldsID="ef004b12bab718f7d8eee13aabc0f203" ns2:_="">
    <xsd:import namespace="523b19a2-fc52-42dc-ac0a-36a03397407d"/>
    <xsd:element name="properties">
      <xsd:complexType>
        <xsd:sequence>
          <xsd:element name="documentManagement">
            <xsd:complexType>
              <xsd:all>
                <xsd:element ref="ns2:MediaServiceMetadata" minOccurs="0"/>
                <xsd:element ref="ns2:MediaServiceFast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23b19a2-fc52-42dc-ac0a-36a03397407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0914FB13-A4EE-4908-988F-DD683B13CF36}"/>
</file>

<file path=customXml/itemProps2.xml><?xml version="1.0" encoding="utf-8"?>
<ds:datastoreItem xmlns:ds="http://schemas.openxmlformats.org/officeDocument/2006/customXml" ds:itemID="{E304935B-7855-4EA4-9D93-BA402D961C0E}"/>
</file>

<file path=customXml/itemProps3.xml><?xml version="1.0" encoding="utf-8"?>
<ds:datastoreItem xmlns:ds="http://schemas.openxmlformats.org/officeDocument/2006/customXml" ds:itemID="{6F932034-3DE7-47BD-88C8-E7E6960CCBA3}"/>
</file>

<file path=docProps/app.xml><?xml version="1.0" encoding="utf-8"?>
<Properties xmlns="http://schemas.openxmlformats.org/officeDocument/2006/extended-properties" xmlns:vt="http://schemas.openxmlformats.org/officeDocument/2006/docPropsVTypes">
  <TotalTime>0</TotalTime>
  <Words>837</Words>
  <Application>Microsoft Office PowerPoint</Application>
  <PresentationFormat>Diavoorstelling (4:3)</PresentationFormat>
  <Paragraphs>265</Paragraphs>
  <Slides>17</Slides>
  <Notes>3</Notes>
  <HiddenSlides>0</HiddenSlides>
  <MMClips>1</MMClips>
  <ScaleCrop>false</ScaleCrop>
  <HeadingPairs>
    <vt:vector size="6" baseType="variant">
      <vt:variant>
        <vt:lpstr>Gebruikte lettertypen</vt:lpstr>
      </vt:variant>
      <vt:variant>
        <vt:i4>7</vt:i4>
      </vt:variant>
      <vt:variant>
        <vt:lpstr>Thema</vt:lpstr>
      </vt:variant>
      <vt:variant>
        <vt:i4>3</vt:i4>
      </vt:variant>
      <vt:variant>
        <vt:lpstr>Diatitels</vt:lpstr>
      </vt:variant>
      <vt:variant>
        <vt:i4>17</vt:i4>
      </vt:variant>
    </vt:vector>
  </HeadingPairs>
  <TitlesOfParts>
    <vt:vector size="27" baseType="lpstr">
      <vt:lpstr>Geneva</vt:lpstr>
      <vt:lpstr>ＭＳ Ｐゴシック</vt:lpstr>
      <vt:lpstr>ヒラギノ角ゴ Pro W3</vt:lpstr>
      <vt:lpstr>Arial</vt:lpstr>
      <vt:lpstr>Calibri</vt:lpstr>
      <vt:lpstr>Lucida Grande</vt:lpstr>
      <vt:lpstr>Verdana</vt:lpstr>
      <vt:lpstr>tekst pagina</vt:lpstr>
      <vt:lpstr>driehoekbullets pagina</vt:lpstr>
      <vt:lpstr>hoofdstuk pagina</vt:lpstr>
      <vt:lpstr>B2: Betoog</vt:lpstr>
      <vt:lpstr>B2: betoog</vt:lpstr>
      <vt:lpstr>B2: Mogelijke stellingen </vt:lpstr>
      <vt:lpstr>B2: standpunten</vt:lpstr>
      <vt:lpstr>B2: standpunten</vt:lpstr>
      <vt:lpstr>B2: standpunten</vt:lpstr>
      <vt:lpstr>B2: betoog</vt:lpstr>
      <vt:lpstr>De klassieke IBAAC</vt:lpstr>
      <vt:lpstr>B2: argumentatie</vt:lpstr>
      <vt:lpstr>B2: argumentatie</vt:lpstr>
      <vt:lpstr>B2: argumentatie</vt:lpstr>
      <vt:lpstr>B2: argumentatie</vt:lpstr>
      <vt:lpstr>B2: argumentatie</vt:lpstr>
      <vt:lpstr>B2: tegenargument (tweede A)</vt:lpstr>
      <vt:lpstr>B2: argumentatieschema</vt:lpstr>
      <vt:lpstr>B2: argumentatieschema</vt:lpstr>
      <vt:lpstr>B2: argumentatieschema</vt:lpstr>
    </vt:vector>
  </TitlesOfParts>
  <Company>Hogeschool Rotterdam</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PowerPoint-presentatie</dc:title>
  <dc:creator>Neut, E.J. van der (Evelyne)</dc:creator>
  <cp:lastModifiedBy>Neut, E.J. van der (Evelyne)</cp:lastModifiedBy>
  <cp:revision>2</cp:revision>
  <dcterms:created xsi:type="dcterms:W3CDTF">2018-01-30T10:54:45Z</dcterms:created>
  <dcterms:modified xsi:type="dcterms:W3CDTF">2018-01-30T10:56:31Z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0x010100019D97AFB8ED4C4AAA6C3569F896C6E5</vt:lpwstr>
  </property>
</Properties>
</file>